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9" r:id="rId5"/>
    <p:sldId id="275" r:id="rId6"/>
    <p:sldId id="276" r:id="rId7"/>
    <p:sldId id="277" r:id="rId8"/>
    <p:sldId id="280" r:id="rId9"/>
    <p:sldId id="281" r:id="rId10"/>
    <p:sldId id="279" r:id="rId11"/>
    <p:sldId id="278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B"/>
    <a:srgbClr val="21B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5781F4-D51F-4C9A-ACBE-444A7F44B583}" v="4669" dt="2018-10-09T13:35:04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94" autoAdjust="0"/>
    <p:restoredTop sz="94660"/>
  </p:normalViewPr>
  <p:slideViewPr>
    <p:cSldViewPr snapToGrid="0" showGuides="1">
      <p:cViewPr varScale="1">
        <p:scale>
          <a:sx n="25" d="100"/>
          <a:sy n="25" d="100"/>
        </p:scale>
        <p:origin x="24" y="176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k Hepworth" userId="a50266d313ccff81" providerId="LiveId" clId="{3E5781F4-D51F-4C9A-ACBE-444A7F44B583}"/>
    <pc:docChg chg="undo custSel addSld delSld modSld sldOrd">
      <pc:chgData name="Rik Hepworth" userId="a50266d313ccff81" providerId="LiveId" clId="{3E5781F4-D51F-4C9A-ACBE-444A7F44B583}" dt="2018-10-09T13:35:04.175" v="4667"/>
      <pc:docMkLst>
        <pc:docMk/>
      </pc:docMkLst>
      <pc:sldChg chg="modTransition">
        <pc:chgData name="Rik Hepworth" userId="a50266d313ccff81" providerId="LiveId" clId="{3E5781F4-D51F-4C9A-ACBE-444A7F44B583}" dt="2018-09-15T12:30:20.028" v="4663"/>
        <pc:sldMkLst>
          <pc:docMk/>
          <pc:sldMk cId="647050762" sldId="259"/>
        </pc:sldMkLst>
      </pc:sldChg>
      <pc:sldChg chg="modTransition">
        <pc:chgData name="Rik Hepworth" userId="a50266d313ccff81" providerId="LiveId" clId="{3E5781F4-D51F-4C9A-ACBE-444A7F44B583}" dt="2018-09-15T12:30:20.028" v="4663"/>
        <pc:sldMkLst>
          <pc:docMk/>
          <pc:sldMk cId="2492944527" sldId="275"/>
        </pc:sldMkLst>
      </pc:sldChg>
      <pc:sldChg chg="modTransition">
        <pc:chgData name="Rik Hepworth" userId="a50266d313ccff81" providerId="LiveId" clId="{3E5781F4-D51F-4C9A-ACBE-444A7F44B583}" dt="2018-09-15T12:30:20.028" v="4663"/>
        <pc:sldMkLst>
          <pc:docMk/>
          <pc:sldMk cId="3945531860" sldId="276"/>
        </pc:sldMkLst>
      </pc:sldChg>
      <pc:sldChg chg="modSp modTransition">
        <pc:chgData name="Rik Hepworth" userId="a50266d313ccff81" providerId="LiveId" clId="{3E5781F4-D51F-4C9A-ACBE-444A7F44B583}" dt="2018-09-15T12:30:20.028" v="4663"/>
        <pc:sldMkLst>
          <pc:docMk/>
          <pc:sldMk cId="1103851461" sldId="277"/>
        </pc:sldMkLst>
        <pc:spChg chg="mod">
          <ac:chgData name="Rik Hepworth" userId="a50266d313ccff81" providerId="LiveId" clId="{3E5781F4-D51F-4C9A-ACBE-444A7F44B583}" dt="2018-09-15T11:54:13.027" v="1119" actId="20577"/>
          <ac:spMkLst>
            <pc:docMk/>
            <pc:sldMk cId="1103851461" sldId="277"/>
            <ac:spMk id="3" creationId="{879FBFB9-6213-4613-B303-2E98F8CCB4FC}"/>
          </ac:spMkLst>
        </pc:spChg>
      </pc:sldChg>
      <pc:sldChg chg="modSp modTransition">
        <pc:chgData name="Rik Hepworth" userId="a50266d313ccff81" providerId="LiveId" clId="{3E5781F4-D51F-4C9A-ACBE-444A7F44B583}" dt="2018-09-15T12:30:20.028" v="4663"/>
        <pc:sldMkLst>
          <pc:docMk/>
          <pc:sldMk cId="307176501" sldId="278"/>
        </pc:sldMkLst>
        <pc:spChg chg="mod">
          <ac:chgData name="Rik Hepworth" userId="a50266d313ccff81" providerId="LiveId" clId="{3E5781F4-D51F-4C9A-ACBE-444A7F44B583}" dt="2018-09-15T11:58:18.027" v="1688" actId="20577"/>
          <ac:spMkLst>
            <pc:docMk/>
            <pc:sldMk cId="307176501" sldId="278"/>
            <ac:spMk id="3" creationId="{BCD6039B-CF23-42DA-AE21-FF81DAB97F50}"/>
          </ac:spMkLst>
        </pc:spChg>
      </pc:sldChg>
      <pc:sldChg chg="modSp add ord modTransition">
        <pc:chgData name="Rik Hepworth" userId="a50266d313ccff81" providerId="LiveId" clId="{3E5781F4-D51F-4C9A-ACBE-444A7F44B583}" dt="2018-10-09T13:35:04.175" v="4667"/>
        <pc:sldMkLst>
          <pc:docMk/>
          <pc:sldMk cId="1118646182" sldId="279"/>
        </pc:sldMkLst>
        <pc:spChg chg="mod">
          <ac:chgData name="Rik Hepworth" userId="a50266d313ccff81" providerId="LiveId" clId="{3E5781F4-D51F-4C9A-ACBE-444A7F44B583}" dt="2018-09-15T11:48:07.150" v="32" actId="20577"/>
          <ac:spMkLst>
            <pc:docMk/>
            <pc:sldMk cId="1118646182" sldId="279"/>
            <ac:spMk id="2" creationId="{3F433EA5-02E1-49DD-A793-940A5E739C4C}"/>
          </ac:spMkLst>
        </pc:spChg>
        <pc:spChg chg="mod">
          <ac:chgData name="Rik Hepworth" userId="a50266d313ccff81" providerId="LiveId" clId="{3E5781F4-D51F-4C9A-ACBE-444A7F44B583}" dt="2018-09-15T11:49:43.298" v="365" actId="20577"/>
          <ac:spMkLst>
            <pc:docMk/>
            <pc:sldMk cId="1118646182" sldId="279"/>
            <ac:spMk id="3" creationId="{2DC03300-FCE7-485F-AB6F-791178BA76E6}"/>
          </ac:spMkLst>
        </pc:spChg>
      </pc:sldChg>
      <pc:sldChg chg="modSp add modTransition">
        <pc:chgData name="Rik Hepworth" userId="a50266d313ccff81" providerId="LiveId" clId="{3E5781F4-D51F-4C9A-ACBE-444A7F44B583}" dt="2018-09-15T12:30:20.028" v="4663"/>
        <pc:sldMkLst>
          <pc:docMk/>
          <pc:sldMk cId="3542117449" sldId="280"/>
        </pc:sldMkLst>
        <pc:spChg chg="mod">
          <ac:chgData name="Rik Hepworth" userId="a50266d313ccff81" providerId="LiveId" clId="{3E5781F4-D51F-4C9A-ACBE-444A7F44B583}" dt="2018-09-15T11:52:15.481" v="793" actId="20577"/>
          <ac:spMkLst>
            <pc:docMk/>
            <pc:sldMk cId="3542117449" sldId="280"/>
            <ac:spMk id="2" creationId="{C6042B60-FE79-4E89-A58A-B29B46B17DBC}"/>
          </ac:spMkLst>
        </pc:spChg>
        <pc:spChg chg="mod">
          <ac:chgData name="Rik Hepworth" userId="a50266d313ccff81" providerId="LiveId" clId="{3E5781F4-D51F-4C9A-ACBE-444A7F44B583}" dt="2018-09-15T11:53:27.545" v="1031" actId="20577"/>
          <ac:spMkLst>
            <pc:docMk/>
            <pc:sldMk cId="3542117449" sldId="280"/>
            <ac:spMk id="3" creationId="{4E6C4AC0-DB36-4301-96E0-520B4EB195AD}"/>
          </ac:spMkLst>
        </pc:spChg>
      </pc:sldChg>
      <pc:sldChg chg="modSp add ord modTransition">
        <pc:chgData name="Rik Hepworth" userId="a50266d313ccff81" providerId="LiveId" clId="{3E5781F4-D51F-4C9A-ACBE-444A7F44B583}" dt="2018-10-09T13:34:55.737" v="4666"/>
        <pc:sldMkLst>
          <pc:docMk/>
          <pc:sldMk cId="3720440055" sldId="281"/>
        </pc:sldMkLst>
        <pc:spChg chg="mod">
          <ac:chgData name="Rik Hepworth" userId="a50266d313ccff81" providerId="LiveId" clId="{3E5781F4-D51F-4C9A-ACBE-444A7F44B583}" dt="2018-09-15T11:55:12.043" v="1143" actId="20577"/>
          <ac:spMkLst>
            <pc:docMk/>
            <pc:sldMk cId="3720440055" sldId="281"/>
            <ac:spMk id="2" creationId="{CECA739B-7A8E-4FB8-B81C-86B728058BD1}"/>
          </ac:spMkLst>
        </pc:spChg>
        <pc:spChg chg="mod">
          <ac:chgData name="Rik Hepworth" userId="a50266d313ccff81" providerId="LiveId" clId="{3E5781F4-D51F-4C9A-ACBE-444A7F44B583}" dt="2018-09-15T11:57:28.207" v="1543" actId="20577"/>
          <ac:spMkLst>
            <pc:docMk/>
            <pc:sldMk cId="3720440055" sldId="281"/>
            <ac:spMk id="3" creationId="{21BD2FD6-715F-4B7C-9AAC-9D8C345286AC}"/>
          </ac:spMkLst>
        </pc:spChg>
      </pc:sldChg>
      <pc:sldChg chg="modSp add modTransition">
        <pc:chgData name="Rik Hepworth" userId="a50266d313ccff81" providerId="LiveId" clId="{3E5781F4-D51F-4C9A-ACBE-444A7F44B583}" dt="2018-09-15T12:30:20.028" v="4663"/>
        <pc:sldMkLst>
          <pc:docMk/>
          <pc:sldMk cId="3621460624" sldId="282"/>
        </pc:sldMkLst>
        <pc:spChg chg="mod">
          <ac:chgData name="Rik Hepworth" userId="a50266d313ccff81" providerId="LiveId" clId="{3E5781F4-D51F-4C9A-ACBE-444A7F44B583}" dt="2018-09-15T11:58:37.530" v="1716" actId="20577"/>
          <ac:spMkLst>
            <pc:docMk/>
            <pc:sldMk cId="3621460624" sldId="282"/>
            <ac:spMk id="2" creationId="{854BBB0A-A888-4579-AF37-594C60A9170A}"/>
          </ac:spMkLst>
        </pc:spChg>
        <pc:spChg chg="mod">
          <ac:chgData name="Rik Hepworth" userId="a50266d313ccff81" providerId="LiveId" clId="{3E5781F4-D51F-4C9A-ACBE-444A7F44B583}" dt="2018-09-15T12:01:03.775" v="2184" actId="20577"/>
          <ac:spMkLst>
            <pc:docMk/>
            <pc:sldMk cId="3621460624" sldId="282"/>
            <ac:spMk id="3" creationId="{C9ECB8EC-E8B5-406E-9C19-1A142050AA9B}"/>
          </ac:spMkLst>
        </pc:spChg>
      </pc:sldChg>
      <pc:sldChg chg="addSp modSp add modTransition">
        <pc:chgData name="Rik Hepworth" userId="a50266d313ccff81" providerId="LiveId" clId="{3E5781F4-D51F-4C9A-ACBE-444A7F44B583}" dt="2018-09-15T12:30:20.028" v="4663"/>
        <pc:sldMkLst>
          <pc:docMk/>
          <pc:sldMk cId="3721259161" sldId="283"/>
        </pc:sldMkLst>
        <pc:spChg chg="mod">
          <ac:chgData name="Rik Hepworth" userId="a50266d313ccff81" providerId="LiveId" clId="{3E5781F4-D51F-4C9A-ACBE-444A7F44B583}" dt="2018-09-15T12:01:37.605" v="2220" actId="20577"/>
          <ac:spMkLst>
            <pc:docMk/>
            <pc:sldMk cId="3721259161" sldId="283"/>
            <ac:spMk id="2" creationId="{6E546B79-4266-4204-91CE-EC909381A64F}"/>
          </ac:spMkLst>
        </pc:spChg>
        <pc:spChg chg="mod">
          <ac:chgData name="Rik Hepworth" userId="a50266d313ccff81" providerId="LiveId" clId="{3E5781F4-D51F-4C9A-ACBE-444A7F44B583}" dt="2018-09-15T12:06:55.047" v="2587" actId="12"/>
          <ac:spMkLst>
            <pc:docMk/>
            <pc:sldMk cId="3721259161" sldId="283"/>
            <ac:spMk id="3" creationId="{81DF9FDB-D167-4A6C-BC8A-CD9C46D2B4D5}"/>
          </ac:spMkLst>
        </pc:spChg>
        <pc:picChg chg="add mod modCrop">
          <ac:chgData name="Rik Hepworth" userId="a50266d313ccff81" providerId="LiveId" clId="{3E5781F4-D51F-4C9A-ACBE-444A7F44B583}" dt="2018-09-15T12:06:01.722" v="2535" actId="1076"/>
          <ac:picMkLst>
            <pc:docMk/>
            <pc:sldMk cId="3721259161" sldId="283"/>
            <ac:picMk id="4" creationId="{EF8BA2C0-03E8-462C-B328-5255613A0C31}"/>
          </ac:picMkLst>
        </pc:picChg>
      </pc:sldChg>
      <pc:sldChg chg="addSp delSp modSp add del modTransition">
        <pc:chgData name="Rik Hepworth" userId="a50266d313ccff81" providerId="LiveId" clId="{3E5781F4-D51F-4C9A-ACBE-444A7F44B583}" dt="2018-09-15T12:30:20.028" v="4663"/>
        <pc:sldMkLst>
          <pc:docMk/>
          <pc:sldMk cId="2367170873" sldId="284"/>
        </pc:sldMkLst>
        <pc:spChg chg="mod">
          <ac:chgData name="Rik Hepworth" userId="a50266d313ccff81" providerId="LiveId" clId="{3E5781F4-D51F-4C9A-ACBE-444A7F44B583}" dt="2018-09-15T12:07:53.413" v="2743" actId="20577"/>
          <ac:spMkLst>
            <pc:docMk/>
            <pc:sldMk cId="2367170873" sldId="284"/>
            <ac:spMk id="3" creationId="{81DF9FDB-D167-4A6C-BC8A-CD9C46D2B4D5}"/>
          </ac:spMkLst>
        </pc:spChg>
        <pc:graphicFrameChg chg="add del modGraphic">
          <ac:chgData name="Rik Hepworth" userId="a50266d313ccff81" providerId="LiveId" clId="{3E5781F4-D51F-4C9A-ACBE-444A7F44B583}" dt="2018-09-15T12:06:25.959" v="2541" actId="27309"/>
          <ac:graphicFrameMkLst>
            <pc:docMk/>
            <pc:sldMk cId="2367170873" sldId="284"/>
            <ac:graphicFrameMk id="6" creationId="{510C8D6A-9031-4303-BDE1-DF9B63FFDF2F}"/>
          </ac:graphicFrameMkLst>
        </pc:graphicFrameChg>
        <pc:picChg chg="del">
          <ac:chgData name="Rik Hepworth" userId="a50266d313ccff81" providerId="LiveId" clId="{3E5781F4-D51F-4C9A-ACBE-444A7F44B583}" dt="2018-09-15T12:06:28.391" v="2542" actId="478"/>
          <ac:picMkLst>
            <pc:docMk/>
            <pc:sldMk cId="2367170873" sldId="284"/>
            <ac:picMk id="4" creationId="{EF8BA2C0-03E8-462C-B328-5255613A0C31}"/>
          </ac:picMkLst>
        </pc:picChg>
      </pc:sldChg>
      <pc:sldChg chg="addSp modSp add modTransition">
        <pc:chgData name="Rik Hepworth" userId="a50266d313ccff81" providerId="LiveId" clId="{3E5781F4-D51F-4C9A-ACBE-444A7F44B583}" dt="2018-09-15T12:30:20.028" v="4663"/>
        <pc:sldMkLst>
          <pc:docMk/>
          <pc:sldMk cId="3043172193" sldId="285"/>
        </pc:sldMkLst>
        <pc:spChg chg="mod">
          <ac:chgData name="Rik Hepworth" userId="a50266d313ccff81" providerId="LiveId" clId="{3E5781F4-D51F-4C9A-ACBE-444A7F44B583}" dt="2018-09-15T12:08:09.158" v="2776" actId="20577"/>
          <ac:spMkLst>
            <pc:docMk/>
            <pc:sldMk cId="3043172193" sldId="285"/>
            <ac:spMk id="2" creationId="{4A2AA9B0-E11B-48D8-B04B-6DDFAABD6BDF}"/>
          </ac:spMkLst>
        </pc:spChg>
        <pc:spChg chg="mod">
          <ac:chgData name="Rik Hepworth" userId="a50266d313ccff81" providerId="LiveId" clId="{3E5781F4-D51F-4C9A-ACBE-444A7F44B583}" dt="2018-09-15T12:12:42.864" v="3151" actId="20577"/>
          <ac:spMkLst>
            <pc:docMk/>
            <pc:sldMk cId="3043172193" sldId="285"/>
            <ac:spMk id="3" creationId="{2E1421F0-E71A-4E9C-8EFC-93BF952D0758}"/>
          </ac:spMkLst>
        </pc:spChg>
        <pc:picChg chg="add mod modCrop">
          <ac:chgData name="Rik Hepworth" userId="a50266d313ccff81" providerId="LiveId" clId="{3E5781F4-D51F-4C9A-ACBE-444A7F44B583}" dt="2018-09-15T12:12:11.874" v="3099" actId="1076"/>
          <ac:picMkLst>
            <pc:docMk/>
            <pc:sldMk cId="3043172193" sldId="285"/>
            <ac:picMk id="4" creationId="{780088D4-AE6F-4A52-B2C4-AF406F657F50}"/>
          </ac:picMkLst>
        </pc:picChg>
      </pc:sldChg>
      <pc:sldChg chg="addSp modSp add modTransition">
        <pc:chgData name="Rik Hepworth" userId="a50266d313ccff81" providerId="LiveId" clId="{3E5781F4-D51F-4C9A-ACBE-444A7F44B583}" dt="2018-09-15T12:30:20.028" v="4663"/>
        <pc:sldMkLst>
          <pc:docMk/>
          <pc:sldMk cId="3547042140" sldId="286"/>
        </pc:sldMkLst>
        <pc:spChg chg="mod">
          <ac:chgData name="Rik Hepworth" userId="a50266d313ccff81" providerId="LiveId" clId="{3E5781F4-D51F-4C9A-ACBE-444A7F44B583}" dt="2018-09-15T12:14:04.791" v="3192" actId="20577"/>
          <ac:spMkLst>
            <pc:docMk/>
            <pc:sldMk cId="3547042140" sldId="286"/>
            <ac:spMk id="2" creationId="{15282BE7-3473-45FA-8CD3-F5C5F486E9A9}"/>
          </ac:spMkLst>
        </pc:spChg>
        <pc:spChg chg="mod">
          <ac:chgData name="Rik Hepworth" userId="a50266d313ccff81" providerId="LiveId" clId="{3E5781F4-D51F-4C9A-ACBE-444A7F44B583}" dt="2018-09-15T12:18:03.321" v="3436" actId="20577"/>
          <ac:spMkLst>
            <pc:docMk/>
            <pc:sldMk cId="3547042140" sldId="286"/>
            <ac:spMk id="3" creationId="{62DB9ED6-A684-4657-89BF-187009B41BA2}"/>
          </ac:spMkLst>
        </pc:spChg>
        <pc:picChg chg="add mod modCrop">
          <ac:chgData name="Rik Hepworth" userId="a50266d313ccff81" providerId="LiveId" clId="{3E5781F4-D51F-4C9A-ACBE-444A7F44B583}" dt="2018-09-15T12:18:18.870" v="3437" actId="1076"/>
          <ac:picMkLst>
            <pc:docMk/>
            <pc:sldMk cId="3547042140" sldId="286"/>
            <ac:picMk id="4" creationId="{7A8C50D3-5B18-4C89-BC61-646111888076}"/>
          </ac:picMkLst>
        </pc:picChg>
      </pc:sldChg>
      <pc:sldChg chg="modSp add modTransition">
        <pc:chgData name="Rik Hepworth" userId="a50266d313ccff81" providerId="LiveId" clId="{3E5781F4-D51F-4C9A-ACBE-444A7F44B583}" dt="2018-09-15T12:30:20.028" v="4663"/>
        <pc:sldMkLst>
          <pc:docMk/>
          <pc:sldMk cId="514116925" sldId="287"/>
        </pc:sldMkLst>
        <pc:spChg chg="mod">
          <ac:chgData name="Rik Hepworth" userId="a50266d313ccff81" providerId="LiveId" clId="{3E5781F4-D51F-4C9A-ACBE-444A7F44B583}" dt="2018-09-15T12:20:58.721" v="3806" actId="20577"/>
          <ac:spMkLst>
            <pc:docMk/>
            <pc:sldMk cId="514116925" sldId="287"/>
            <ac:spMk id="2" creationId="{C6BD2ED4-F2AE-4B81-A50E-EF737367B69A}"/>
          </ac:spMkLst>
        </pc:spChg>
        <pc:spChg chg="mod">
          <ac:chgData name="Rik Hepworth" userId="a50266d313ccff81" providerId="LiveId" clId="{3E5781F4-D51F-4C9A-ACBE-444A7F44B583}" dt="2018-09-15T12:20:51.438" v="3790" actId="20577"/>
          <ac:spMkLst>
            <pc:docMk/>
            <pc:sldMk cId="514116925" sldId="287"/>
            <ac:spMk id="3" creationId="{91BF28B1-99F0-4177-9E96-AB4D3859D2EA}"/>
          </ac:spMkLst>
        </pc:spChg>
      </pc:sldChg>
      <pc:sldChg chg="modSp add modTransition">
        <pc:chgData name="Rik Hepworth" userId="a50266d313ccff81" providerId="LiveId" clId="{3E5781F4-D51F-4C9A-ACBE-444A7F44B583}" dt="2018-09-15T12:30:20.028" v="4663"/>
        <pc:sldMkLst>
          <pc:docMk/>
          <pc:sldMk cId="3063589485" sldId="288"/>
        </pc:sldMkLst>
        <pc:spChg chg="mod">
          <ac:chgData name="Rik Hepworth" userId="a50266d313ccff81" providerId="LiveId" clId="{3E5781F4-D51F-4C9A-ACBE-444A7F44B583}" dt="2018-09-15T12:21:12.104" v="3831" actId="20577"/>
          <ac:spMkLst>
            <pc:docMk/>
            <pc:sldMk cId="3063589485" sldId="288"/>
            <ac:spMk id="2" creationId="{9972E51A-0D9C-48DF-9102-AD8F38091206}"/>
          </ac:spMkLst>
        </pc:spChg>
        <pc:spChg chg="mod">
          <ac:chgData name="Rik Hepworth" userId="a50266d313ccff81" providerId="LiveId" clId="{3E5781F4-D51F-4C9A-ACBE-444A7F44B583}" dt="2018-09-15T12:23:30.284" v="4276" actId="20577"/>
          <ac:spMkLst>
            <pc:docMk/>
            <pc:sldMk cId="3063589485" sldId="288"/>
            <ac:spMk id="3" creationId="{7926755A-AE08-41EB-B1CB-5EEBF568641C}"/>
          </ac:spMkLst>
        </pc:spChg>
      </pc:sldChg>
      <pc:sldChg chg="modSp add modTransition">
        <pc:chgData name="Rik Hepworth" userId="a50266d313ccff81" providerId="LiveId" clId="{3E5781F4-D51F-4C9A-ACBE-444A7F44B583}" dt="2018-09-15T12:30:20.028" v="4663"/>
        <pc:sldMkLst>
          <pc:docMk/>
          <pc:sldMk cId="2499757039" sldId="289"/>
        </pc:sldMkLst>
        <pc:spChg chg="mod">
          <ac:chgData name="Rik Hepworth" userId="a50266d313ccff81" providerId="LiveId" clId="{3E5781F4-D51F-4C9A-ACBE-444A7F44B583}" dt="2018-09-15T12:23:50.284" v="4288" actId="20577"/>
          <ac:spMkLst>
            <pc:docMk/>
            <pc:sldMk cId="2499757039" sldId="289"/>
            <ac:spMk id="2" creationId="{C7C7CD0C-F763-47AC-A3E9-C07EE1FB409E}"/>
          </ac:spMkLst>
        </pc:spChg>
        <pc:spChg chg="mod">
          <ac:chgData name="Rik Hepworth" userId="a50266d313ccff81" providerId="LiveId" clId="{3E5781F4-D51F-4C9A-ACBE-444A7F44B583}" dt="2018-09-15T12:26:31.334" v="4570" actId="20577"/>
          <ac:spMkLst>
            <pc:docMk/>
            <pc:sldMk cId="2499757039" sldId="289"/>
            <ac:spMk id="3" creationId="{CEE39485-AD62-4FA0-9C89-A56CC04FD403}"/>
          </ac:spMkLst>
        </pc:spChg>
      </pc:sldChg>
      <pc:sldChg chg="addSp modSp add modTransition">
        <pc:chgData name="Rik Hepworth" userId="a50266d313ccff81" providerId="LiveId" clId="{3E5781F4-D51F-4C9A-ACBE-444A7F44B583}" dt="2018-09-15T12:30:20.028" v="4663"/>
        <pc:sldMkLst>
          <pc:docMk/>
          <pc:sldMk cId="2750339076" sldId="290"/>
        </pc:sldMkLst>
        <pc:spChg chg="mod">
          <ac:chgData name="Rik Hepworth" userId="a50266d313ccff81" providerId="LiveId" clId="{3E5781F4-D51F-4C9A-ACBE-444A7F44B583}" dt="2018-09-15T12:26:55.253" v="4583" actId="20577"/>
          <ac:spMkLst>
            <pc:docMk/>
            <pc:sldMk cId="2750339076" sldId="290"/>
            <ac:spMk id="2" creationId="{384D2B7E-C5BE-48B1-AFF8-A4D8901B1757}"/>
          </ac:spMkLst>
        </pc:spChg>
        <pc:spChg chg="mod">
          <ac:chgData name="Rik Hepworth" userId="a50266d313ccff81" providerId="LiveId" clId="{3E5781F4-D51F-4C9A-ACBE-444A7F44B583}" dt="2018-09-15T12:28:08.388" v="4661" actId="20577"/>
          <ac:spMkLst>
            <pc:docMk/>
            <pc:sldMk cId="2750339076" sldId="290"/>
            <ac:spMk id="3" creationId="{9776EBFA-178B-4887-B945-5C75118EB0BF}"/>
          </ac:spMkLst>
        </pc:spChg>
        <pc:spChg chg="add">
          <ac:chgData name="Rik Hepworth" userId="a50266d313ccff81" providerId="LiveId" clId="{3E5781F4-D51F-4C9A-ACBE-444A7F44B583}" dt="2018-09-15T12:30:00.078" v="4662"/>
          <ac:spMkLst>
            <pc:docMk/>
            <pc:sldMk cId="2750339076" sldId="290"/>
            <ac:spMk id="4" creationId="{7820B1AF-E227-48A7-9200-30FDD1C8D6FC}"/>
          </ac:spMkLst>
        </pc:spChg>
        <pc:spChg chg="add">
          <ac:chgData name="Rik Hepworth" userId="a50266d313ccff81" providerId="LiveId" clId="{3E5781F4-D51F-4C9A-ACBE-444A7F44B583}" dt="2018-09-15T12:30:00.078" v="4662"/>
          <ac:spMkLst>
            <pc:docMk/>
            <pc:sldMk cId="2750339076" sldId="290"/>
            <ac:spMk id="5" creationId="{584B4068-E436-458A-B3B6-8E3D3DF27FE8}"/>
          </ac:spMkLst>
        </pc:spChg>
        <pc:spChg chg="add">
          <ac:chgData name="Rik Hepworth" userId="a50266d313ccff81" providerId="LiveId" clId="{3E5781F4-D51F-4C9A-ACBE-444A7F44B583}" dt="2018-09-15T12:30:00.078" v="4662"/>
          <ac:spMkLst>
            <pc:docMk/>
            <pc:sldMk cId="2750339076" sldId="290"/>
            <ac:spMk id="8" creationId="{6F2FB799-0DEE-47C0-AAD5-1CF8F6DB3614}"/>
          </ac:spMkLst>
        </pc:spChg>
        <pc:spChg chg="add">
          <ac:chgData name="Rik Hepworth" userId="a50266d313ccff81" providerId="LiveId" clId="{3E5781F4-D51F-4C9A-ACBE-444A7F44B583}" dt="2018-09-15T12:30:00.078" v="4662"/>
          <ac:spMkLst>
            <pc:docMk/>
            <pc:sldMk cId="2750339076" sldId="290"/>
            <ac:spMk id="10" creationId="{E0C044D0-D1A1-4FA4-A97F-2F5C730FFDEC}"/>
          </ac:spMkLst>
        </pc:spChg>
        <pc:picChg chg="add">
          <ac:chgData name="Rik Hepworth" userId="a50266d313ccff81" providerId="LiveId" clId="{3E5781F4-D51F-4C9A-ACBE-444A7F44B583}" dt="2018-09-15T12:30:00.078" v="4662"/>
          <ac:picMkLst>
            <pc:docMk/>
            <pc:sldMk cId="2750339076" sldId="290"/>
            <ac:picMk id="6" creationId="{A371876D-35FD-4525-B4EE-2DF6B014925C}"/>
          </ac:picMkLst>
        </pc:picChg>
        <pc:picChg chg="add">
          <ac:chgData name="Rik Hepworth" userId="a50266d313ccff81" providerId="LiveId" clId="{3E5781F4-D51F-4C9A-ACBE-444A7F44B583}" dt="2018-09-15T12:30:00.078" v="4662"/>
          <ac:picMkLst>
            <pc:docMk/>
            <pc:sldMk cId="2750339076" sldId="290"/>
            <ac:picMk id="7" creationId="{07F9DE14-77C0-4914-85A8-64D1519E6F98}"/>
          </ac:picMkLst>
        </pc:picChg>
        <pc:picChg chg="add">
          <ac:chgData name="Rik Hepworth" userId="a50266d313ccff81" providerId="LiveId" clId="{3E5781F4-D51F-4C9A-ACBE-444A7F44B583}" dt="2018-09-15T12:30:00.078" v="4662"/>
          <ac:picMkLst>
            <pc:docMk/>
            <pc:sldMk cId="2750339076" sldId="290"/>
            <ac:picMk id="9" creationId="{C9983E70-860F-4AF5-B8ED-3B3973D04D0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09/10/2018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Layouts/_rels/slideLayout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21" Type="http://schemas.openxmlformats.org/officeDocument/2006/relationships/image" Target="../media/image70.png"/><Relationship Id="rId34" Type="http://schemas.openxmlformats.org/officeDocument/2006/relationships/image" Target="../media/image83.png"/><Relationship Id="rId42" Type="http://schemas.openxmlformats.org/officeDocument/2006/relationships/image" Target="../media/image91.png"/><Relationship Id="rId47" Type="http://schemas.openxmlformats.org/officeDocument/2006/relationships/image" Target="../media/image96.png"/><Relationship Id="rId50" Type="http://schemas.microsoft.com/office/2007/relationships/hdphoto" Target="../media/hdphoto7.wdp"/><Relationship Id="rId55" Type="http://schemas.openxmlformats.org/officeDocument/2006/relationships/image" Target="../media/image101.png"/><Relationship Id="rId63" Type="http://schemas.openxmlformats.org/officeDocument/2006/relationships/image" Target="../media/image107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6" Type="http://schemas.openxmlformats.org/officeDocument/2006/relationships/image" Target="../media/image66.png"/><Relationship Id="rId29" Type="http://schemas.openxmlformats.org/officeDocument/2006/relationships/image" Target="../media/image78.png"/><Relationship Id="rId11" Type="http://schemas.openxmlformats.org/officeDocument/2006/relationships/image" Target="../media/image62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86.png"/><Relationship Id="rId40" Type="http://schemas.openxmlformats.org/officeDocument/2006/relationships/image" Target="../media/image89.jpeg"/><Relationship Id="rId45" Type="http://schemas.openxmlformats.org/officeDocument/2006/relationships/image" Target="../media/image94.svg"/><Relationship Id="rId53" Type="http://schemas.microsoft.com/office/2007/relationships/hdphoto" Target="../media/hdphoto8.wdp"/><Relationship Id="rId58" Type="http://schemas.openxmlformats.org/officeDocument/2006/relationships/image" Target="../media/image104.png"/><Relationship Id="rId66" Type="http://schemas.microsoft.com/office/2007/relationships/hdphoto" Target="../media/hdphoto11.wdp"/><Relationship Id="rId5" Type="http://schemas.openxmlformats.org/officeDocument/2006/relationships/image" Target="../media/image57.jpg"/><Relationship Id="rId61" Type="http://schemas.microsoft.com/office/2007/relationships/hdphoto" Target="../media/hdphoto10.wdp"/><Relationship Id="rId19" Type="http://schemas.microsoft.com/office/2007/relationships/hdphoto" Target="../media/hdphoto5.wdp"/><Relationship Id="rId14" Type="http://schemas.microsoft.com/office/2007/relationships/hdphoto" Target="../media/hdphoto4.wdp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Relationship Id="rId35" Type="http://schemas.openxmlformats.org/officeDocument/2006/relationships/image" Target="../media/image84.svg"/><Relationship Id="rId43" Type="http://schemas.openxmlformats.org/officeDocument/2006/relationships/image" Target="../media/image92.jpeg"/><Relationship Id="rId48" Type="http://schemas.microsoft.com/office/2007/relationships/hdphoto" Target="../media/hdphoto6.wdp"/><Relationship Id="rId56" Type="http://schemas.openxmlformats.org/officeDocument/2006/relationships/image" Target="../media/image102.svg"/><Relationship Id="rId64" Type="http://schemas.openxmlformats.org/officeDocument/2006/relationships/image" Target="../media/image108.png"/><Relationship Id="rId8" Type="http://schemas.openxmlformats.org/officeDocument/2006/relationships/image" Target="../media/image60.png"/><Relationship Id="rId51" Type="http://schemas.openxmlformats.org/officeDocument/2006/relationships/image" Target="../media/image98.png"/><Relationship Id="rId3" Type="http://schemas.microsoft.com/office/2007/relationships/hdphoto" Target="../media/hdphoto2.wdp"/><Relationship Id="rId12" Type="http://schemas.openxmlformats.org/officeDocument/2006/relationships/image" Target="../media/image63.jpg"/><Relationship Id="rId17" Type="http://schemas.openxmlformats.org/officeDocument/2006/relationships/image" Target="../media/image67.svg"/><Relationship Id="rId25" Type="http://schemas.openxmlformats.org/officeDocument/2006/relationships/image" Target="../media/image74.jpeg"/><Relationship Id="rId33" Type="http://schemas.openxmlformats.org/officeDocument/2006/relationships/image" Target="../media/image82.pn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59" Type="http://schemas.microsoft.com/office/2007/relationships/hdphoto" Target="../media/hdphoto9.wdp"/><Relationship Id="rId20" Type="http://schemas.openxmlformats.org/officeDocument/2006/relationships/image" Target="../media/image69.png"/><Relationship Id="rId41" Type="http://schemas.openxmlformats.org/officeDocument/2006/relationships/image" Target="../media/image90.jpeg"/><Relationship Id="rId54" Type="http://schemas.openxmlformats.org/officeDocument/2006/relationships/image" Target="../media/image100.png"/><Relationship Id="rId62" Type="http://schemas.openxmlformats.org/officeDocument/2006/relationships/image" Target="../media/image10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15" Type="http://schemas.openxmlformats.org/officeDocument/2006/relationships/image" Target="../media/image65.jpe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49" Type="http://schemas.openxmlformats.org/officeDocument/2006/relationships/image" Target="../media/image97.png"/><Relationship Id="rId57" Type="http://schemas.openxmlformats.org/officeDocument/2006/relationships/image" Target="../media/image103.png"/><Relationship Id="rId10" Type="http://schemas.openxmlformats.org/officeDocument/2006/relationships/image" Target="../media/image61.png"/><Relationship Id="rId31" Type="http://schemas.openxmlformats.org/officeDocument/2006/relationships/image" Target="../media/image80.png"/><Relationship Id="rId44" Type="http://schemas.openxmlformats.org/officeDocument/2006/relationships/image" Target="../media/image93.png"/><Relationship Id="rId52" Type="http://schemas.openxmlformats.org/officeDocument/2006/relationships/image" Target="../media/image99.png"/><Relationship Id="rId60" Type="http://schemas.openxmlformats.org/officeDocument/2006/relationships/image" Target="../media/image105.png"/><Relationship Id="rId65" Type="http://schemas.openxmlformats.org/officeDocument/2006/relationships/image" Target="../media/image109.png"/><Relationship Id="rId4" Type="http://schemas.openxmlformats.org/officeDocument/2006/relationships/image" Target="../media/image56.png"/><Relationship Id="rId9" Type="http://schemas.microsoft.com/office/2007/relationships/hdphoto" Target="../media/hdphoto3.wdp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9" Type="http://schemas.openxmlformats.org/officeDocument/2006/relationships/image" Target="../media/image88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114.jpeg"/><Relationship Id="rId5" Type="http://schemas.openxmlformats.org/officeDocument/2006/relationships/image" Target="../media/image11.png"/><Relationship Id="rId10" Type="http://schemas.openxmlformats.org/officeDocument/2006/relationships/image" Target="../media/image113.png"/><Relationship Id="rId4" Type="http://schemas.openxmlformats.org/officeDocument/2006/relationships/image" Target="../media/image111.png"/><Relationship Id="rId9" Type="http://schemas.openxmlformats.org/officeDocument/2006/relationships/image" Target="../media/image3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15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3" Type="http://schemas.openxmlformats.org/officeDocument/2006/relationships/image" Target="../media/image113.png"/><Relationship Id="rId7" Type="http://schemas.openxmlformats.org/officeDocument/2006/relationships/image" Target="../media/image120.png"/><Relationship Id="rId12" Type="http://schemas.openxmlformats.org/officeDocument/2006/relationships/image" Target="../media/image124.png"/><Relationship Id="rId2" Type="http://schemas.openxmlformats.org/officeDocument/2006/relationships/image" Target="../media/image116.png"/><Relationship Id="rId16" Type="http://schemas.openxmlformats.org/officeDocument/2006/relationships/image" Target="../media/image1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9.png"/><Relationship Id="rId11" Type="http://schemas.openxmlformats.org/officeDocument/2006/relationships/image" Target="../media/image15.png"/><Relationship Id="rId5" Type="http://schemas.openxmlformats.org/officeDocument/2006/relationships/image" Target="../media/image118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8.png"/><Relationship Id="rId9" Type="http://schemas.openxmlformats.org/officeDocument/2006/relationships/image" Target="../media/image129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31.png"/><Relationship Id="rId7" Type="http://schemas.openxmlformats.org/officeDocument/2006/relationships/image" Target="../media/image38.png"/><Relationship Id="rId2" Type="http://schemas.openxmlformats.org/officeDocument/2006/relationships/image" Target="../media/image1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2.png"/><Relationship Id="rId5" Type="http://schemas.openxmlformats.org/officeDocument/2006/relationships/image" Target="../media/image14.png"/><Relationship Id="rId10" Type="http://schemas.openxmlformats.org/officeDocument/2006/relationships/image" Target="../media/image114.jpeg"/><Relationship Id="rId4" Type="http://schemas.openxmlformats.org/officeDocument/2006/relationships/image" Target="../media/image112.png"/><Relationship Id="rId9" Type="http://schemas.openxmlformats.org/officeDocument/2006/relationships/image" Target="../media/image13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4.jpe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openxmlformats.org/officeDocument/2006/relationships/image" Target="../media/image142.jpeg"/><Relationship Id="rId4" Type="http://schemas.openxmlformats.org/officeDocument/2006/relationships/image" Target="../media/image138.png"/><Relationship Id="rId9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5.png"/><Relationship Id="rId7" Type="http://schemas.openxmlformats.org/officeDocument/2006/relationships/image" Target="../media/image141.png"/><Relationship Id="rId2" Type="http://schemas.openxmlformats.org/officeDocument/2006/relationships/image" Target="../media/image14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646446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99CFD388-ED5D-422D-9B49-1B20CC6E30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10" y="5362695"/>
            <a:ext cx="3865179" cy="853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DAFA4-A361-46DC-B99F-1F546065FB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362695"/>
            <a:ext cx="2756354" cy="8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5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BMCatherine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8101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Catherine </a:t>
            </a:r>
          </a:p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Wheeler-Osman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945775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1" y="1521228"/>
            <a:ext cx="1683382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y Gwyth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Amy Gwyther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9" y="1548988"/>
            <a:ext cx="1822960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76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ty Web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Katy Webb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Business Development Officer (CBDO)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9" y="1521228"/>
            <a:ext cx="1809104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50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Hannah </a:t>
            </a:r>
            <a:r>
              <a:rPr lang="en-GB" sz="6000" dirty="0" err="1">
                <a:solidFill>
                  <a:schemeClr val="bg1"/>
                </a:solidFill>
                <a:latin typeface="+mj-lt"/>
              </a:rPr>
              <a:t>Ackroyd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0" y="1548988"/>
            <a:ext cx="1866370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69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@W4050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513777" y="3575070"/>
            <a:ext cx="336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adawson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212261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Dawson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Information Officer (CIO)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</a:t>
            </a:r>
            <a:r>
              <a:rPr lang="en-GB" sz="2400" baseline="0" dirty="0">
                <a:solidFill>
                  <a:schemeClr val="bg1"/>
                </a:solidFill>
                <a:latin typeface="+mn-lt"/>
              </a:rPr>
              <a:t> MVP (Office Apps and Services)</a:t>
            </a:r>
            <a:endParaRPr lang="en-GB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60" y="3577896"/>
            <a:ext cx="327088" cy="327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7" t="1124" r="19138" b="4840"/>
          <a:stretch/>
        </p:blipFill>
        <p:spPr>
          <a:xfrm>
            <a:off x="634231" y="1185367"/>
            <a:ext cx="2243548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68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30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97769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529822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Haynes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52" y="3577896"/>
            <a:ext cx="327088" cy="327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0" y="1509947"/>
            <a:ext cx="2110314" cy="510401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anc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Hancock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3" t="5020" r="18912" b="6283"/>
          <a:stretch/>
        </p:blipFill>
        <p:spPr>
          <a:xfrm>
            <a:off x="707337" y="1479665"/>
            <a:ext cx="1901887" cy="514008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Development Officer (CDO)</a:t>
            </a:r>
          </a:p>
        </p:txBody>
      </p:sp>
    </p:spTree>
    <p:extLst>
      <p:ext uri="{BB962C8B-B14F-4D97-AF65-F5344CB8AC3E}">
        <p14:creationId xmlns:p14="http://schemas.microsoft.com/office/powerpoint/2010/main" val="8181624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43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CaptainShmaser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3230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rviglianisi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49322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Riccardo Viglianisi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4575"/>
          <a:stretch/>
        </p:blipFill>
        <p:spPr>
          <a:xfrm>
            <a:off x="733369" y="1446415"/>
            <a:ext cx="1859927" cy="521208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HalbaradKenafin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10169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Chrislgardner@github.io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Chris Gardner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1" y="1524050"/>
            <a:ext cx="1857356" cy="510401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199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rikhepworth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350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rhepworth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764991" y="3577228"/>
            <a:ext cx="147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Rik</a:t>
            </a:r>
            <a:r>
              <a:rPr lang="en-GB" sz="6000" baseline="0" dirty="0">
                <a:solidFill>
                  <a:schemeClr val="bg1"/>
                </a:solidFill>
                <a:latin typeface="+mj-lt"/>
              </a:rPr>
              <a:t> Hepworth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Consultancy Officer (COO)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6" name="Picture 1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91B1BF3B-AEDD-404C-8EF1-C2799AFD70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" y="1523620"/>
            <a:ext cx="2795925" cy="50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455247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41A9ECDF-332B-42AC-98F5-9907EF11CC6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10" y="5570514"/>
            <a:ext cx="3865179" cy="8538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DA6896-0D1D-4FCD-97FF-8CE3C42C0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87936"/>
            <a:ext cx="10515600" cy="52176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A81C1-207F-4DE6-B591-EA440CD3BE6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570514"/>
            <a:ext cx="2756354" cy="8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4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21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RobertHogg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34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blogs.blackmarble.co.uk/boss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301613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Hogg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Executive Officer (CEO)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Regional Director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233297" y="1795548"/>
            <a:ext cx="2993126" cy="4813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80" y="5524694"/>
            <a:ext cx="2754680" cy="5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51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richardfennell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rfennell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432943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Richard Fennell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Technology Officer (CTO)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(Visual Studio and Development Technologies)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331" r="1065" b="1159"/>
          <a:stretch/>
        </p:blipFill>
        <p:spPr>
          <a:xfrm>
            <a:off x="711094" y="1496291"/>
            <a:ext cx="1933254" cy="51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mes Man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94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jamesemann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jmann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356886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James Mann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Consultant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(AI)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6DDFE-F540-429C-9A81-E14470E97C8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6" y="1521228"/>
            <a:ext cx="1933680" cy="50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ss and Cather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387143" y="4100304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300" dirty="0"/>
              <a:t>Catherine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Wheeler-Osman</a:t>
            </a:r>
            <a:endParaRPr lang="en-GB" sz="33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Chief Executive Officer (CEO)</a:t>
            </a:r>
            <a:r>
              <a:rPr lang="en-US" sz="2400" baseline="0" dirty="0">
                <a:latin typeface="+mn-lt"/>
              </a:rPr>
              <a:t>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8387143" y="495894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61" y="1877624"/>
            <a:ext cx="1566941" cy="4750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C63E98-8B2C-4AD2-AB4C-DDCF8DE0E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68334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3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ss and Am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Amy Gwyther</a:t>
            </a:r>
            <a:endParaRPr lang="en-GB" sz="33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Chief Executive Officer (CEO)</a:t>
            </a:r>
            <a:r>
              <a:rPr lang="en-US" sz="2400" kern="120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MVP and Microsoft Regional Director</a:t>
            </a:r>
            <a:endParaRPr lang="en-GB" sz="24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B0D491-DC31-47F0-91FF-851D96F47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85" y="1961804"/>
            <a:ext cx="1674551" cy="4657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6375F-4502-4AE7-96A5-500DCC9F9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84960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39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ss and Ka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Katy Webb</a:t>
            </a:r>
            <a:endParaRPr lang="en-GB" sz="3300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Chief Executive Officer (CEO)</a:t>
            </a:r>
            <a:r>
              <a:rPr lang="en-US" sz="2400" kern="120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MVP and Microsoft Regional Director</a:t>
            </a:r>
            <a:endParaRPr lang="en-GB" sz="24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8387143" y="481438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Chief Business Development Officer (CBDO)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34356B-94A7-4A67-B917-319D238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9" y="2003368"/>
            <a:ext cx="1632319" cy="4605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9B267-3899-448D-B050-07E8D04F5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84960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51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ss and Hanna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387143" y="357954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Hannah </a:t>
            </a:r>
            <a:r>
              <a:rPr lang="en-US" sz="3300" dirty="0" err="1"/>
              <a:t>Ackroyd</a:t>
            </a:r>
            <a:endParaRPr lang="en-GB" sz="33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Chief Executive Officer (CEO)</a:t>
            </a:r>
            <a:r>
              <a:rPr lang="en-US" sz="2400" kern="120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MVP and Microsoft Regional Director</a:t>
            </a:r>
            <a:endParaRPr lang="en-GB" sz="24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11" y="1937716"/>
            <a:ext cx="1722439" cy="4679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88F63-3365-43D7-9333-BEF626275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84960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4806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6082" r="21572"/>
          <a:stretch/>
        </p:blipFill>
        <p:spPr>
          <a:xfrm>
            <a:off x="0" y="285224"/>
            <a:ext cx="12192000" cy="6301630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Mar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08A412A-6749-4A07-B521-4B0ACA9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88F45D-EC5F-4F03-8A24-11601848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6143"/>
            <a:ext cx="8050876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/>
              <a:t>Fifth level</a:t>
            </a:r>
            <a:endParaRPr lang="en-GB" dirty="0"/>
          </a:p>
        </p:txBody>
      </p:sp>
      <p:pic>
        <p:nvPicPr>
          <p:cNvPr id="28" name="Picture 2" descr="C:\Users\Boss\Pictures\TECHED\boss1.jpg">
            <a:extLst>
              <a:ext uri="{FF2B5EF4-FFF2-40B4-BE49-F238E27FC236}">
                <a16:creationId xmlns:a16="http://schemas.microsoft.com/office/drawing/2014/main" id="{C27901F1-BCE2-410E-A069-F4418BE4CF7F}"/>
              </a:ext>
            </a:extLst>
          </p:cNvPr>
          <p:cNvPicPr>
            <a:picLocks noChangeArrowheads="1"/>
          </p:cNvPicPr>
          <p:nvPr userDrawn="1"/>
        </p:nvPicPr>
        <p:blipFill rotWithShape="1">
          <a:blip r:embed="rId2" cstate="print"/>
          <a:srcRect b="17900"/>
          <a:stretch/>
        </p:blipFill>
        <p:spPr bwMode="auto">
          <a:xfrm>
            <a:off x="9003323" y="3126188"/>
            <a:ext cx="2757548" cy="346804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226235-520D-41EE-982D-55F883CB18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920" b="77521" l="56235" r="623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8" t="70095" r="36861" b="21654"/>
          <a:stretch/>
        </p:blipFill>
        <p:spPr>
          <a:xfrm>
            <a:off x="10473321" y="5545747"/>
            <a:ext cx="294198" cy="3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68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065148"/>
              </p:ext>
            </p:extLst>
          </p:nvPr>
        </p:nvGraphicFramePr>
        <p:xfrm>
          <a:off x="4257422" y="1180866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43905411"/>
              </p:ext>
            </p:extLst>
          </p:nvPr>
        </p:nvGraphicFramePr>
        <p:xfrm>
          <a:off x="4257421" y="3802512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07748530"/>
              </p:ext>
            </p:extLst>
          </p:nvPr>
        </p:nvGraphicFramePr>
        <p:xfrm>
          <a:off x="8046749" y="1171324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8046748" y="3802510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46749" y="434317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472375" y="442006"/>
            <a:ext cx="368217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261701" y="434317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72376" y="1180867"/>
          <a:ext cx="3682176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28" y="34855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3AC88-7478-4EF9-B5C2-28CAC94C05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79" y="35091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31" y="355669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9469309"/>
              </p:ext>
            </p:extLst>
          </p:nvPr>
        </p:nvGraphicFramePr>
        <p:xfrm>
          <a:off x="472375" y="3802511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0" y="5397308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9" y="5843508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21" y="6051466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51" y="6068625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170042" y="1707570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879815" y="4338722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b="9775"/>
          <a:stretch/>
        </p:blipFill>
        <p:spPr>
          <a:xfrm>
            <a:off x="2095340" y="4587691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3" y="2906085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490845" y="1722088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13497" y="490526"/>
            <a:ext cx="3571699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622359" y="498215"/>
            <a:ext cx="3571699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315347" y="490526"/>
            <a:ext cx="3571699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03954175"/>
              </p:ext>
            </p:extLst>
          </p:nvPr>
        </p:nvGraphicFramePr>
        <p:xfrm>
          <a:off x="617479" y="1237441"/>
          <a:ext cx="3571699" cy="5130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30034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1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8317521"/>
              </p:ext>
            </p:extLst>
          </p:nvPr>
        </p:nvGraphicFramePr>
        <p:xfrm>
          <a:off x="4315347" y="1227593"/>
          <a:ext cx="3571699" cy="513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39881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  <a:endParaRPr lang="en-US" sz="1400" b="1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 applications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Holisitic view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 cost and delivery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71423" y="4907058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0080378"/>
              </p:ext>
            </p:extLst>
          </p:nvPr>
        </p:nvGraphicFramePr>
        <p:xfrm>
          <a:off x="8013497" y="1222664"/>
          <a:ext cx="3571699" cy="513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39881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69" y="5108553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9B0B87C-37B5-4C8E-BD7B-F1980177D6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921" y="5121891"/>
            <a:ext cx="1276846" cy="778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F0D578-A6D4-44DB-9C91-DE5EC3E636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09" y="5130438"/>
            <a:ext cx="1276846" cy="77807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038394" y="958031"/>
            <a:ext cx="3636647" cy="4815043"/>
            <a:chOff x="-236714" y="1115028"/>
            <a:chExt cx="3636647" cy="4815043"/>
          </a:xfrm>
        </p:grpSpPr>
        <p:pic>
          <p:nvPicPr>
            <p:cNvPr id="3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66230" y="5411794"/>
              <a:ext cx="1276847" cy="518277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-236714" y="4392845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Robert Hogg</a:t>
              </a:r>
            </a:p>
            <a:p>
              <a:pPr algn="ctr"/>
              <a:r>
                <a:rPr lang="en-GB" sz="1600" dirty="0"/>
                <a:t>Chief Executive Officer (CEO)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2046" y="1115028"/>
              <a:ext cx="2364206" cy="3299376"/>
              <a:chOff x="332046" y="1105503"/>
              <a:chExt cx="2364206" cy="329937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59753" y="3556310"/>
                <a:ext cx="1620770" cy="848569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Microsoft</a:t>
                </a:r>
              </a:p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Azure</a:t>
                </a:r>
                <a:endParaRPr lang="en-GB" sz="28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endParaRPr>
              </a:p>
            </p:txBody>
          </p:sp>
          <p:pic>
            <p:nvPicPr>
              <p:cNvPr id="7" name="Picture 4" descr="C:\Users\Lauren\Documents\Black Marble\Artwork\Staff Members\Headshots\256px\boss_25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2046" y="1105503"/>
                <a:ext cx="2364206" cy="236420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7"/>
          <p:cNvGrpSpPr/>
          <p:nvPr userDrawn="1"/>
        </p:nvGrpSpPr>
        <p:grpSpPr>
          <a:xfrm>
            <a:off x="7332260" y="958737"/>
            <a:ext cx="4618671" cy="4814337"/>
            <a:chOff x="2456134" y="1115733"/>
            <a:chExt cx="4618671" cy="4814337"/>
          </a:xfrm>
        </p:grpSpPr>
        <p:sp>
          <p:nvSpPr>
            <p:cNvPr id="9" name="Rectangle 8"/>
            <p:cNvSpPr/>
            <p:nvPr/>
          </p:nvSpPr>
          <p:spPr>
            <a:xfrm>
              <a:off x="2456134" y="4443656"/>
              <a:ext cx="4618671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Richard Fennell</a:t>
              </a:r>
            </a:p>
            <a:p>
              <a:pPr algn="ctr"/>
              <a:r>
                <a:rPr lang="en-GB" sz="1600" dirty="0"/>
                <a:t>Chief Technology Officer (CTO)</a:t>
              </a:r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698399" y="1115733"/>
              <a:ext cx="4134151" cy="3298671"/>
              <a:chOff x="2698399" y="1105503"/>
              <a:chExt cx="4134151" cy="329867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698399" y="3555605"/>
                <a:ext cx="4134151" cy="848569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Visual Studio and</a:t>
                </a:r>
              </a:p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Development Technologies</a:t>
                </a:r>
              </a:p>
            </p:txBody>
          </p:sp>
          <p:pic>
            <p:nvPicPr>
              <p:cNvPr id="13" name="Picture 5" descr="C:\Users\Lauren\Documents\Black Marble\Artwork\Staff Members\Headshots\256px\richard_25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48641" y="1105503"/>
                <a:ext cx="2420849" cy="2420850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42142" y="5411793"/>
              <a:ext cx="1276847" cy="518277"/>
            </a:xfrm>
            <a:prstGeom prst="rect">
              <a:avLst/>
            </a:prstGeom>
            <a:noFill/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01" y="5854625"/>
            <a:ext cx="2089415" cy="512378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665698" y="1123566"/>
            <a:ext cx="3333492" cy="4649507"/>
            <a:chOff x="5159705" y="1266088"/>
            <a:chExt cx="3333492" cy="464950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296" b="-1"/>
            <a:stretch/>
          </p:blipFill>
          <p:spPr>
            <a:xfrm>
              <a:off x="5555011" y="1266088"/>
              <a:ext cx="2512633" cy="229377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016067" y="3565835"/>
              <a:ext cx="1620770" cy="848569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Microsoft</a:t>
              </a:r>
            </a:p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Azure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59705" y="4387974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Rik Hepworth</a:t>
              </a:r>
            </a:p>
            <a:p>
              <a:pPr algn="ctr"/>
              <a:r>
                <a:rPr lang="en-GB" sz="1600" dirty="0"/>
                <a:t>Chief Consultancy Officer (CCO)</a:t>
              </a:r>
            </a:p>
            <a:p>
              <a:pPr algn="ctr"/>
              <a:r>
                <a:rPr lang="en-GB" sz="1600" dirty="0"/>
                <a:t>BSc (Hons) MBCS CITP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9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179715" y="5397318"/>
              <a:ext cx="1276847" cy="5182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99806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424031" y="910735"/>
            <a:ext cx="3333492" cy="4862337"/>
            <a:chOff x="348963" y="1106123"/>
            <a:chExt cx="3333492" cy="4862337"/>
          </a:xfrm>
        </p:grpSpPr>
        <p:sp>
          <p:nvSpPr>
            <p:cNvPr id="14" name="Rectangle 13"/>
            <p:cNvSpPr/>
            <p:nvPr/>
          </p:nvSpPr>
          <p:spPr>
            <a:xfrm>
              <a:off x="1706231" y="3619623"/>
              <a:ext cx="618958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AI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8963" y="4440840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Mann</a:t>
              </a:r>
            </a:p>
            <a:p>
              <a:pPr algn="ctr"/>
              <a:r>
                <a:rPr lang="en-GB" sz="1600" dirty="0"/>
                <a:t>Senior Consultant</a:t>
              </a:r>
            </a:p>
            <a:p>
              <a:pPr algn="ctr"/>
              <a:r>
                <a:rPr lang="en-GB" sz="1600" dirty="0"/>
                <a:t>BSc (Hons) MBCS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377286" y="5450183"/>
              <a:ext cx="1276847" cy="518277"/>
            </a:xfrm>
            <a:prstGeom prst="rect">
              <a:avLst/>
            </a:prstGeom>
            <a:no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75" y="1106123"/>
              <a:ext cx="2338268" cy="2507526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8201671" y="1116498"/>
            <a:ext cx="3636647" cy="4656574"/>
            <a:chOff x="8731294" y="1258098"/>
            <a:chExt cx="3636647" cy="46565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3"/>
            <a:stretch/>
          </p:blipFill>
          <p:spPr>
            <a:xfrm>
              <a:off x="9685488" y="1258098"/>
              <a:ext cx="1713717" cy="230176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466596" y="3565835"/>
              <a:ext cx="2166048" cy="848569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Windows</a:t>
              </a:r>
            </a:p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Development</a:t>
              </a:r>
              <a:endParaRPr lang="en-GB" sz="2800" b="1" dirty="0">
                <a:solidFill>
                  <a:srgbClr val="21B9EC"/>
                </a:solidFill>
                <a:latin typeface="Segoe" pitchFamily="34" charset="0"/>
                <a:cs typeface="Segoe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31294" y="4335820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Croft</a:t>
              </a:r>
            </a:p>
            <a:p>
              <a:pPr algn="ctr"/>
              <a:r>
                <a:rPr lang="en-GB" sz="1600" dirty="0"/>
                <a:t>Software Developer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MBCS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9911194" y="5396395"/>
              <a:ext cx="1276847" cy="518277"/>
            </a:xfrm>
            <a:prstGeom prst="rect">
              <a:avLst/>
            </a:prstGeom>
            <a:noFill/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32581" y="979861"/>
            <a:ext cx="4618671" cy="4793212"/>
            <a:chOff x="302936" y="1121461"/>
            <a:chExt cx="4618671" cy="4793212"/>
          </a:xfrm>
        </p:grpSpPr>
        <p:grpSp>
          <p:nvGrpSpPr>
            <p:cNvPr id="8" name="Group 7"/>
            <p:cNvGrpSpPr/>
            <p:nvPr/>
          </p:nvGrpSpPr>
          <p:grpSpPr>
            <a:xfrm>
              <a:off x="302936" y="3565835"/>
              <a:ext cx="4618671" cy="2348838"/>
              <a:chOff x="2456134" y="3565835"/>
              <a:chExt cx="4618671" cy="2348838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456134" y="4388468"/>
                <a:ext cx="4618671" cy="910124"/>
              </a:xfrm>
              <a:prstGeom prst="rect">
                <a:avLst/>
              </a:prstGeom>
            </p:spPr>
            <p:txBody>
              <a:bodyPr wrap="square" lIns="108842" tIns="54421" rIns="108842" bIns="54421">
                <a:spAutoFit/>
              </a:bodyPr>
              <a:lstStyle/>
              <a:p>
                <a:pPr algn="ctr"/>
                <a:r>
                  <a:rPr lang="en-GB" sz="2000" b="1" dirty="0">
                    <a:latin typeface="Segoe" pitchFamily="34" charset="0"/>
                    <a:cs typeface="Segoe" pitchFamily="34" charset="0"/>
                  </a:rPr>
                  <a:t>Andy Dawson</a:t>
                </a:r>
              </a:p>
              <a:p>
                <a:pPr algn="ctr"/>
                <a:r>
                  <a:rPr lang="en-GB" sz="1600" dirty="0"/>
                  <a:t>Chief Information Officer (CIO)</a:t>
                </a:r>
              </a:p>
              <a:p>
                <a:pPr algn="ctr"/>
                <a:r>
                  <a:rPr lang="en-GB" sz="1600" dirty="0"/>
                  <a:t>PhD BEng (Hons) CEng </a:t>
                </a:r>
                <a:r>
                  <a:rPr lang="en-GB" sz="1600" dirty="0" err="1"/>
                  <a:t>MIMechE</a:t>
                </a:r>
                <a:endParaRPr lang="en-GB" sz="1600" dirty="0">
                  <a:latin typeface="Segoe" pitchFamily="34" charset="0"/>
                  <a:cs typeface="Segoe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753337" y="3565835"/>
                <a:ext cx="2024278" cy="848569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Office Apps</a:t>
                </a:r>
              </a:p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and Services</a:t>
                </a:r>
              </a:p>
            </p:txBody>
          </p:sp>
          <p:pic>
            <p:nvPicPr>
              <p:cNvPr id="12" name="Picture 3" descr="C:\Users\Lauren\Documents\MVP_Logo_Kit\MVP Logo Kit\MVP_Horizontal_BlueOnly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4127045" y="5396396"/>
                <a:ext cx="1276847" cy="518277"/>
              </a:xfrm>
              <a:prstGeom prst="rect">
                <a:avLst/>
              </a:prstGeom>
              <a:noFill/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071" y="1121461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6EDB5-E228-49BC-9E20-5A67FF16C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00894"/>
            <a:ext cx="5753100" cy="1960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2D325-F33C-40D5-854A-45DFC022F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10" name="Picture 9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DA8EE498-2113-4956-A84A-92B8FAFA16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092154"/>
            <a:ext cx="12191999" cy="447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83D78-83E4-4CC9-9AF6-58D79132C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32" b="35783"/>
          <a:stretch/>
        </p:blipFill>
        <p:spPr>
          <a:xfrm>
            <a:off x="8092910" y="2181224"/>
            <a:ext cx="4099090" cy="44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02FC07A-CF0D-43E4-84EC-8A89E0327C6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5760641"/>
              </p:ext>
            </p:extLst>
          </p:nvPr>
        </p:nvGraphicFramePr>
        <p:xfrm>
          <a:off x="8138628" y="4362450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4B8716F-E59E-4C5B-B341-DA7D39F042A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71186074"/>
              </p:ext>
            </p:extLst>
          </p:nvPr>
        </p:nvGraphicFramePr>
        <p:xfrm>
          <a:off x="94150" y="4355492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43AF2BE0-E9C2-4038-8F27-91EE1AA77B73}"/>
              </a:ext>
            </a:extLst>
          </p:cNvPr>
          <p:cNvSpPr/>
          <p:nvPr userDrawn="1"/>
        </p:nvSpPr>
        <p:spPr bwMode="auto">
          <a:xfrm>
            <a:off x="8145769" y="3951799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63F3299-23B5-418A-9986-9C6F3DFF3FA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32985380"/>
              </p:ext>
            </p:extLst>
          </p:nvPr>
        </p:nvGraphicFramePr>
        <p:xfrm>
          <a:off x="74162" y="789362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2148820A-C1A2-4FE1-AC87-862B6F79A7B3}"/>
              </a:ext>
            </a:extLst>
          </p:cNvPr>
          <p:cNvSpPr/>
          <p:nvPr userDrawn="1"/>
        </p:nvSpPr>
        <p:spPr bwMode="auto">
          <a:xfrm>
            <a:off x="74162" y="400838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FFE620CA-8E1F-4818-B15D-8A404250EE0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14037599"/>
              </p:ext>
            </p:extLst>
          </p:nvPr>
        </p:nvGraphicFramePr>
        <p:xfrm>
          <a:off x="8154402" y="772814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496F3369-C351-4432-982A-14794CCE21B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97756249"/>
              </p:ext>
            </p:extLst>
          </p:nvPr>
        </p:nvGraphicFramePr>
        <p:xfrm>
          <a:off x="4108363" y="4002827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869071B9-A306-433B-9BEC-2B3823CAF36C}"/>
              </a:ext>
            </a:extLst>
          </p:cNvPr>
          <p:cNvSpPr/>
          <p:nvPr userDrawn="1"/>
        </p:nvSpPr>
        <p:spPr bwMode="auto">
          <a:xfrm>
            <a:off x="4119285" y="400512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3B0878-4F00-4B17-A492-FF5042374E6C}"/>
              </a:ext>
            </a:extLst>
          </p:cNvPr>
          <p:cNvSpPr/>
          <p:nvPr userDrawn="1"/>
        </p:nvSpPr>
        <p:spPr bwMode="auto">
          <a:xfrm>
            <a:off x="8141150" y="400512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877BF24-60D4-4C45-A8F1-3F69CD45898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68544395"/>
              </p:ext>
            </p:extLst>
          </p:nvPr>
        </p:nvGraphicFramePr>
        <p:xfrm>
          <a:off x="4116552" y="799592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1EFB995D-AC8A-4013-A237-D9D889BC9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32" y="4098022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81B088E-D49E-44DA-AF86-44BE79885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55" y="3304532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E83C607-CC31-4C33-B700-44BCDC05A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06566" y="5925158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B41474-EF40-4F45-9A43-751FC977087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52" y="924817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B0B4E1B-3660-4C19-A8D5-594D346F78F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02" y="4446624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BEFAC5C-F396-4A1C-AA67-8224861EFEF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76" y="4845376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C89E580-073C-48AF-9DB3-D7832D8CD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196214" y="4078135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2EA5230-D9B2-4D5F-93A4-0FE45F5A4D5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643" y="4024899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3319D6B-B3E1-46F9-BF23-1C1411D0AF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64524" y="1599646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D140644-54DA-4009-9A13-E815796A898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56" y="4066073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4ED2041-3397-4885-82EB-512E44C6C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198698" y="5626101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A7F01BD-09A7-4B55-B3CF-26CAD6580EE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70880" y="2271324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1D5C0FF-0754-4171-9ACC-C369BA8509A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40" y="5100148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D1D20DB-017A-49E7-8B00-C5975671BDE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60" y="974850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2D56404-CFBB-410A-A4B2-A01142DB7BC7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6" y="4956417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953FD3B-878B-4D8C-865C-D34281EA2E7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83" y="5896129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B44E7F9-9742-452D-9993-EFF3AB67CFDA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09" y="2043726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7C17ACD-1CB9-4BB5-8CCF-31077F750AF0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6" y="907626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F9A1942-D01E-4FA4-9B0A-F3D401685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38523" y="2952100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1B73B03-48CA-44F4-AE92-9E66B0300F88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6" y="919459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D8296AF-7654-4415-ACE4-FC374BF970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70880" y="1555678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9CA95A8-1033-4D1F-8BB2-B69378A5FB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27904" y="1419253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F8B8E1D-CD4D-4902-A3FB-39020908A573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52" y="4121900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C0D7363-E5C5-4B14-B788-EB21796D3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77338" y="3236420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C5AE9D7-B927-4A19-B371-D0CBEC839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75967" y="1554441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E63C164-D35B-4195-A798-52C077E9BCF0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2" y="2513976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3D9B48-4081-473C-9688-DAE72313BEA9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97" y="5982739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986B388A-A443-4B2B-B44D-8B1502999470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0243" y="5792091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D3D44A6-C7EC-4B8F-92A6-F375442E9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05364" y="4361931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EE80B12-423B-43FB-AC14-FD551C8D10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54271" y="4465451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A57DE74-0797-4BE9-BEB8-AE7BD83AC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47201" y="2863477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62AC3A4-B0BB-4AC2-BD03-4B52C3197B38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87" y="862318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4C85B3B-8234-4658-85A7-48EC7C355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34234" y="5202371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DC1253B-7D30-4A92-90F1-E2B047899EAD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75" y="5212386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61EDFDC-9F9F-4D77-8C29-BADD39122D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43482" y="5206915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271A857-4C98-4666-A43F-B7737EF0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88856" y="2458175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02049F88-797F-45CE-8A54-113F39C9C1C5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05880" y="5418597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3D2D013-0F37-4025-BDC9-79A8B795B0E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024" y="2345443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73D1ED4-BE8A-4569-A3C1-8EC2B7C6958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01" y="2753532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F130809-9C62-4EC0-B955-BFB7499973D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46" y="5323668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A0C427E-DB41-44A3-B9A4-FAE3D3364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22139" y="5201974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435D7CA1-F2F9-4429-A265-83B091AF307D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10" y="4680622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777FC23F-0AD7-4F8E-9333-ED6CD276A2CF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93" y="1505119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929FC5AA-6C52-443D-A333-986C7E81E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84745" y="5295224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195A75-2F8F-407C-9043-3D24C5862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84411" y="2884368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7B14E3-26CF-4851-80E1-973AB5A04E78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48" y="2182372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5B90A59-A2BD-4FA6-8230-7AEDE7A9E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60976" y="2538590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1DBDF2-F0D1-48BE-A15F-15CFC8A8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88856" y="1499203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D1CDA6E-72EC-45A0-A4F2-B6F8B1F037A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55" y="926425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A9983202-F60D-4F9C-923C-0DC8AD1BE6C7}"/>
              </a:ext>
            </a:extLst>
          </p:cNvPr>
          <p:cNvSpPr/>
          <p:nvPr userDrawn="1"/>
        </p:nvSpPr>
        <p:spPr bwMode="auto">
          <a:xfrm>
            <a:off x="4111096" y="3617463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048F57-66CD-4D90-A7A9-FE1F4E9B2AD7}"/>
              </a:ext>
            </a:extLst>
          </p:cNvPr>
          <p:cNvSpPr/>
          <p:nvPr userDrawn="1"/>
        </p:nvSpPr>
        <p:spPr bwMode="auto">
          <a:xfrm>
            <a:off x="90255" y="3958289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42EBDED6-56DB-4F00-BFAF-3D0CF28D8465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6" y="3322274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198E98B-9CDC-4BFD-AFC8-ED5AF570BAC8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93" y="3183992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9DC598-AE82-4419-AE4D-56EB00CEB7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5209" r="19352" b="5887"/>
          <a:stretch/>
        </p:blipFill>
        <p:spPr>
          <a:xfrm>
            <a:off x="636354" y="1470085"/>
            <a:ext cx="1569964" cy="4347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08756D-DA34-4BC8-B004-2DFBE96F86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3374901" y="1440460"/>
            <a:ext cx="2028700" cy="4287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5696B3-F9D1-423F-BA4A-F1ECDA1341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8794013" y="1440460"/>
            <a:ext cx="1594007" cy="42878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96" y="1444924"/>
            <a:ext cx="1518222" cy="428335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9" name="Picture 8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9E38E0D7-97F6-48BB-A9BB-E144DA9DA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1767814" y="2518755"/>
            <a:ext cx="2288713" cy="4224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2226BB-70FB-4950-BB08-5E4640F5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10030852" y="2443942"/>
            <a:ext cx="1659268" cy="4347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36106-1574-45CD-B3EE-0B2FA8D71D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4441422" y="2369127"/>
            <a:ext cx="2676698" cy="43657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6AC728-3EB8-4505-919B-FFB5EF23CD4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18933130-94A0-4FD9-BAC9-2A848B7D29F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1186E-1639-4141-BE23-3132D9E298C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0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3A80CC-9858-4062-9502-2912063F6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629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8BF02D-2C74-4FD1-94DB-9E9C3AE1A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7366804" y="2518755"/>
            <a:ext cx="1960439" cy="42833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0748BB-0623-4C7C-B9DB-2E035D92CD1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30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CAE5CB-EF7D-4152-9BDF-AC0D658E5EF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5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69" y="1895649"/>
            <a:ext cx="1587244" cy="4812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5" y="1901433"/>
            <a:ext cx="1771321" cy="4812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E86A4A-D447-45EB-8925-CDA33CB6FD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789" y="2023710"/>
            <a:ext cx="1736644" cy="4681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F5D97-66F7-40B9-BFAD-2555BD8F6BBD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E9C53C-390D-48A5-8906-6AD132AAC7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08" y="2007092"/>
            <a:ext cx="1671283" cy="4715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F7D3-ED78-4118-B9E5-4C8986062B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08" y="2050226"/>
            <a:ext cx="1674551" cy="46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1501F9-74F8-49C6-AAB0-2F7503DCD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59" y="1387366"/>
            <a:ext cx="1383304" cy="4055237"/>
          </a:xfrm>
          <a:prstGeom prst="rect">
            <a:avLst/>
          </a:prstGeom>
        </p:spPr>
      </p:pic>
      <p:pic>
        <p:nvPicPr>
          <p:cNvPr id="19" name="Picture 2" descr="http://www.mhalliday.co.uk/wp/wp-content/uploads/2014/09/mbcs-logo-colour-smal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E8A83-FBC9-4EC1-A041-78B14F3F21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768988" y="1340111"/>
            <a:ext cx="1335403" cy="4055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D2DD58-C2A8-40D4-8C7C-A2841114D3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30" y="1478046"/>
            <a:ext cx="2034259" cy="39923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F75EAB-0A2E-4922-A332-D17D598B039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17" y="2722860"/>
            <a:ext cx="1397975" cy="4063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FF88C4-57CA-4494-B356-EBDE9B1AD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1075803" y="1263535"/>
            <a:ext cx="1428071" cy="4149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796BD-B691-46CE-9668-42607DD59B7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86" y="1470026"/>
            <a:ext cx="1409292" cy="3942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B00B0-3A9C-4769-B447-10655E8B21E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5" y="1450233"/>
            <a:ext cx="1636589" cy="399237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520234" y="2834905"/>
            <a:ext cx="1472802" cy="39923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0" t="5502" r="20114" b="5755"/>
          <a:stretch/>
        </p:blipFill>
        <p:spPr>
          <a:xfrm>
            <a:off x="5417976" y="2477193"/>
            <a:ext cx="1534931" cy="435008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8911243" y="2681666"/>
            <a:ext cx="1468469" cy="41456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7B9017-681B-4D34-9B11-7FBC6DB88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1" t="9226" r="22469" b="4873"/>
          <a:stretch/>
        </p:blipFill>
        <p:spPr>
          <a:xfrm>
            <a:off x="10638007" y="2593571"/>
            <a:ext cx="1409292" cy="42644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4E5AD02-A4D1-4760-BAE8-92CB08805C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934184" y="2651761"/>
            <a:ext cx="1409292" cy="42062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0E323E3-1494-4F9D-8F3B-0E6213AC5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143147" y="2651761"/>
            <a:ext cx="1428072" cy="42062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8CBB41-CA0A-4BDA-AAA6-3F2B72DDC158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0FA0BA-7AA4-4C1B-887E-CEF482674B3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60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104D506D-6F61-4A53-AB55-1B8DB5C1B3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EE58B1-80FD-409A-8C30-EBDF17266B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7688274" y="1837112"/>
            <a:ext cx="1782252" cy="4897629"/>
          </a:xfrm>
          <a:prstGeom prst="rect">
            <a:avLst/>
          </a:prstGeom>
        </p:spPr>
      </p:pic>
      <p:pic>
        <p:nvPicPr>
          <p:cNvPr id="4" name="Picture 3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4712F097-964B-42DE-9306-EEE679A9C6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96" y="1768895"/>
            <a:ext cx="2691895" cy="4907949"/>
          </a:xfrm>
          <a:prstGeom prst="rect">
            <a:avLst/>
          </a:prstGeom>
        </p:spPr>
      </p:pic>
      <p:pic>
        <p:nvPicPr>
          <p:cNvPr id="24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3119F318-3050-46C8-A959-7F7B8A1913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ED5B3E-62DD-4231-9038-DACE230E55AB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ADD2-B327-4382-9C2D-76DEFB7AC7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86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734B16-7003-45A6-B43C-4F4EDB4853A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35" y="1768895"/>
            <a:ext cx="1886978" cy="49706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299EF2-CCCD-4841-BC18-93019BE1F0A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4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47FCE5-0BE2-43DB-8117-197FAA752A0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06" y="1837112"/>
            <a:ext cx="1782252" cy="4897629"/>
          </a:xfrm>
          <a:prstGeom prst="rect">
            <a:avLst/>
          </a:prstGeom>
        </p:spPr>
      </p:pic>
      <p:pic>
        <p:nvPicPr>
          <p:cNvPr id="3" name="Picture 2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64125335-69B2-4467-851E-4F67AE7DC60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1" y="1743456"/>
            <a:ext cx="1676063" cy="50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09AD48-797A-4CB6-A939-ECF6CE940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586D1-E15B-4814-AEAE-582913996C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2DE95-A77B-4912-B84B-9B54F3C96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5399"/>
          <a:stretch/>
        </p:blipFill>
        <p:spPr>
          <a:xfrm>
            <a:off x="380480" y="1865819"/>
            <a:ext cx="1788001" cy="4800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F1533-3A65-4300-831F-870D28C7BA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44" y="1990941"/>
            <a:ext cx="1958947" cy="4737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BA45ED-438E-4490-9C58-FCF45E0E39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763354-DC7F-4D7D-83B6-ACECB2A52F2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1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153BC304-6811-42A3-A5D2-20481078338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FDC34-4965-487A-9F4E-8345B1CB75E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F4F0C9-ADE2-4FA1-B397-62284CF0F88F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85B18D-C250-499F-9000-931FF23FF7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15" y="3579541"/>
            <a:ext cx="8084635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459259"/>
            <a:ext cx="8084635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68719" y="2538297"/>
            <a:ext cx="1939059" cy="382905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617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t="7765" r="14838" b="3845"/>
          <a:stretch/>
        </p:blipFill>
        <p:spPr>
          <a:xfrm>
            <a:off x="3771973" y="1729047"/>
            <a:ext cx="2138375" cy="5054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3" t="6093" r="19727" b="4029"/>
          <a:stretch/>
        </p:blipFill>
        <p:spPr>
          <a:xfrm>
            <a:off x="6096000" y="1878676"/>
            <a:ext cx="2216727" cy="490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93F0E3-C562-4EF0-9726-3396D79364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86" y="5829417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AB602-115A-44FD-8267-7E795DC790D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IT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5155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6F16BE-9E16-46E6-8B1E-671A8DB3C447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Design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324678-FBF3-424B-93A6-E6D7B4C88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9008" r="21080" b="3975"/>
          <a:stretch/>
        </p:blipFill>
        <p:spPr>
          <a:xfrm>
            <a:off x="5123992" y="1704109"/>
            <a:ext cx="1737360" cy="49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98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82666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40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4653611"/>
            <a:ext cx="10515600" cy="1730064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Citation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543340"/>
            <a:ext cx="10515600" cy="4002156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solidFill>
                  <a:srgbClr val="21B9E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986" y="3533603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4967475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052986" y="1333818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1" y="4184037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051602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829585"/>
            <a:ext cx="1538342" cy="4322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32" name="Picture 31"/>
          <p:cNvPicPr/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4" y="533767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604356" y="5696947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052986" y="5696947"/>
            <a:ext cx="420658" cy="5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2060979" y="117067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sales@blackmarble.com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sp>
        <p:nvSpPr>
          <p:cNvPr id="35" name="Oval 34"/>
          <p:cNvSpPr/>
          <p:nvPr userDrawn="1"/>
        </p:nvSpPr>
        <p:spPr>
          <a:xfrm>
            <a:off x="1060442" y="971533"/>
            <a:ext cx="778780" cy="778778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209969" y="1208659"/>
            <a:ext cx="486359" cy="306635"/>
            <a:chOff x="1197690" y="1202458"/>
            <a:chExt cx="486359" cy="306635"/>
          </a:xfrm>
        </p:grpSpPr>
        <p:sp>
          <p:nvSpPr>
            <p:cNvPr id="37" name="Isosceles Triangle 36"/>
            <p:cNvSpPr/>
            <p:nvPr userDrawn="1"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23"/>
            <p:cNvSpPr/>
            <p:nvPr userDrawn="1"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3579541"/>
            <a:ext cx="10778731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5459259"/>
            <a:ext cx="10778731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241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 userDrawn="1"/>
        </p:nvSpPr>
        <p:spPr>
          <a:xfrm>
            <a:off x="2060979" y="1170679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blogs.blackmarble.co.uk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pic>
        <p:nvPicPr>
          <p:cNvPr id="15" name="Picture 14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6" y="909046"/>
            <a:ext cx="770466" cy="8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2" y="881972"/>
            <a:ext cx="5029450" cy="4978501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60225" y="881972"/>
            <a:ext cx="561801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We are recruiting!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5960225" y="2162990"/>
            <a:ext cx="576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i="0" u="none" strike="noStrike" kern="1200" dirty="0">
                <a:solidFill>
                  <a:srgbClr val="3C3C3B"/>
                </a:solidFill>
                <a:effectLst/>
                <a:latin typeface="+mn-lt"/>
                <a:ea typeface="+mn-ea"/>
                <a:cs typeface="+mn-cs"/>
              </a:rPr>
              <a:t>Interested in a career at Black Marble?</a:t>
            </a:r>
          </a:p>
          <a:p>
            <a:endParaRPr lang="en-GB" sz="2600" i="0" u="none" strike="noStrike" kern="1200" dirty="0">
              <a:solidFill>
                <a:srgbClr val="3C3C3B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2600" i="0" u="none" strike="noStrike" kern="1200" dirty="0">
                <a:solidFill>
                  <a:srgbClr val="3C3C3B"/>
                </a:solidFill>
                <a:effectLst/>
                <a:latin typeface="+mn-lt"/>
                <a:ea typeface="+mn-ea"/>
                <a:cs typeface="+mn-cs"/>
              </a:rPr>
              <a:t>Do you thrive on a challenge?</a:t>
            </a:r>
          </a:p>
          <a:p>
            <a:endParaRPr lang="en-GB" sz="2600" i="0" u="none" strike="noStrike" kern="1200" dirty="0">
              <a:solidFill>
                <a:srgbClr val="3C3C3B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2000" i="0" u="none" strike="noStrike" kern="1200" dirty="0">
                <a:solidFill>
                  <a:srgbClr val="3C3C3B"/>
                </a:solidFill>
                <a:effectLst/>
                <a:latin typeface="+mn-lt"/>
                <a:ea typeface="+mn-ea"/>
                <a:cs typeface="+mn-cs"/>
              </a:rPr>
              <a:t>If you think you could add value to our team; please email your CV and a covering letter to:</a:t>
            </a:r>
            <a:endParaRPr lang="en-GB" sz="2000" dirty="0">
              <a:solidFill>
                <a:srgbClr val="3C3C3B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633090" y="49710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hr@blackmarble.com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056390" y="4887622"/>
            <a:ext cx="552228" cy="552226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6172304" y="5054183"/>
            <a:ext cx="344874" cy="217432"/>
            <a:chOff x="1197690" y="1202458"/>
            <a:chExt cx="486359" cy="306635"/>
          </a:xfrm>
        </p:grpSpPr>
        <p:sp>
          <p:nvSpPr>
            <p:cNvPr id="29" name="Isosceles Triangle 28"/>
            <p:cNvSpPr/>
            <p:nvPr userDrawn="1"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3"/>
            <p:cNvSpPr/>
            <p:nvPr userDrawn="1"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3393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50921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4" y="3569658"/>
            <a:ext cx="351848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3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486861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486861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LinkedIn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5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472432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74783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630254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Speaker Name</a:t>
            </a:r>
            <a:endParaRPr lang="en-GB" sz="36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630254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432605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Speaker Name</a:t>
            </a:r>
            <a:endParaRPr lang="en-GB" sz="36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432606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9077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-41502"/>
            <a:ext cx="12192000" cy="369332"/>
            <a:chOff x="0" y="932934"/>
            <a:chExt cx="12192000" cy="369332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969818"/>
              <a:ext cx="12192000" cy="2955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052945" y="932934"/>
              <a:ext cx="216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+44 1274 300 175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8977746" y="932934"/>
              <a:ext cx="2161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blackmarble.com</a:t>
              </a:r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0" y="6575822"/>
            <a:ext cx="12192000" cy="2913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0" r:id="rId2"/>
    <p:sldLayoutId id="2147483650" r:id="rId3"/>
    <p:sldLayoutId id="2147483651" r:id="rId4"/>
    <p:sldLayoutId id="2147483720" r:id="rId5"/>
    <p:sldLayoutId id="2147483660" r:id="rId6"/>
    <p:sldLayoutId id="2147483691" r:id="rId7"/>
    <p:sldLayoutId id="2147483666" r:id="rId8"/>
    <p:sldLayoutId id="2147483661" r:id="rId9"/>
    <p:sldLayoutId id="2147483678" r:id="rId10"/>
    <p:sldLayoutId id="2147483682" r:id="rId11"/>
    <p:sldLayoutId id="2147483683" r:id="rId12"/>
    <p:sldLayoutId id="2147483684" r:id="rId13"/>
    <p:sldLayoutId id="2147483696" r:id="rId14"/>
    <p:sldLayoutId id="2147483697" r:id="rId15"/>
    <p:sldLayoutId id="2147483698" r:id="rId16"/>
    <p:sldLayoutId id="2147483725" r:id="rId17"/>
    <p:sldLayoutId id="2147483726" r:id="rId18"/>
    <p:sldLayoutId id="2147483699" r:id="rId19"/>
    <p:sldLayoutId id="2147483700" r:id="rId20"/>
    <p:sldLayoutId id="2147483701" r:id="rId21"/>
    <p:sldLayoutId id="2147483717" r:id="rId22"/>
    <p:sldLayoutId id="2147483674" r:id="rId23"/>
    <p:sldLayoutId id="2147483675" r:id="rId24"/>
    <p:sldLayoutId id="2147483676" r:id="rId25"/>
    <p:sldLayoutId id="2147483677" r:id="rId26"/>
    <p:sldLayoutId id="2147483710" r:id="rId27"/>
    <p:sldLayoutId id="2147483713" r:id="rId28"/>
    <p:sldLayoutId id="2147483714" r:id="rId29"/>
    <p:sldLayoutId id="2147483709" r:id="rId30"/>
    <p:sldLayoutId id="2147483706" r:id="rId31"/>
    <p:sldLayoutId id="2147483707" r:id="rId32"/>
    <p:sldLayoutId id="2147483716" r:id="rId33"/>
    <p:sldLayoutId id="2147483728" r:id="rId34"/>
    <p:sldLayoutId id="2147483703" r:id="rId35"/>
    <p:sldLayoutId id="2147483727" r:id="rId36"/>
    <p:sldLayoutId id="2147483721" r:id="rId37"/>
    <p:sldLayoutId id="2147483722" r:id="rId38"/>
    <p:sldLayoutId id="2147483723" r:id="rId39"/>
    <p:sldLayoutId id="2147483705" r:id="rId40"/>
    <p:sldLayoutId id="2147483729" r:id="rId41"/>
    <p:sldLayoutId id="2147483665" r:id="rId42"/>
    <p:sldLayoutId id="2147483664" r:id="rId43"/>
    <p:sldLayoutId id="2147483652" r:id="rId44"/>
    <p:sldLayoutId id="2147483653" r:id="rId45"/>
    <p:sldLayoutId id="2147483654" r:id="rId46"/>
    <p:sldLayoutId id="2147483655" r:id="rId47"/>
    <p:sldLayoutId id="2147483662" r:id="rId48"/>
    <p:sldLayoutId id="2147483663" r:id="rId49"/>
    <p:sldLayoutId id="2147483685" r:id="rId50"/>
    <p:sldLayoutId id="2147483724" r:id="rId51"/>
    <p:sldLayoutId id="2147483656" r:id="rId52"/>
    <p:sldLayoutId id="2147483657" r:id="rId53"/>
    <p:sldLayoutId id="2147483658" r:id="rId54"/>
    <p:sldLayoutId id="2147483659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stack.blog/" TargetMode="External"/><Relationship Id="rId7" Type="http://schemas.openxmlformats.org/officeDocument/2006/relationships/image" Target="../media/image151.svg"/><Relationship Id="rId2" Type="http://schemas.openxmlformats.org/officeDocument/2006/relationships/hyperlink" Target="https://github.com/mattmcspiri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1.svg"/><Relationship Id="rId5" Type="http://schemas.openxmlformats.org/officeDocument/2006/relationships/image" Target="../media/image15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D5C74-099F-4E4C-AC12-460A3F3B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D41C0-5AC0-41D4-BCEF-5EDE99C05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Lessons learned from use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64705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6B79-4266-4204-91CE-EC909381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Sitting on our network -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F9FDB-D167-4A6C-BC8A-CD9C46D2B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network is a /8 </a:t>
            </a:r>
            <a:r>
              <a:rPr lang="en-GB" dirty="0" err="1"/>
              <a:t>subnetted</a:t>
            </a:r>
            <a:r>
              <a:rPr lang="en-GB" dirty="0"/>
              <a:t> with /16 subnets</a:t>
            </a:r>
          </a:p>
          <a:p>
            <a:r>
              <a:rPr lang="en-GB" dirty="0"/>
              <a:t>ASDK Host gets IP on our main subnet</a:t>
            </a:r>
          </a:p>
          <a:p>
            <a:r>
              <a:rPr lang="en-GB" dirty="0"/>
              <a:t>Allocate a /16 subnet for the Stack and configure our router</a:t>
            </a:r>
          </a:p>
          <a:p>
            <a:r>
              <a:rPr lang="en-GB" dirty="0"/>
              <a:t>XML Config file – replace 192.168. with a /16 address space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BA2C0-03E8-462C-B328-5255613A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3" t="30698" r="9991" b="48941"/>
          <a:stretch/>
        </p:blipFill>
        <p:spPr>
          <a:xfrm>
            <a:off x="541519" y="4001294"/>
            <a:ext cx="10812281" cy="244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6B79-4266-4204-91CE-EC909381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Sitting on our network -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F9FDB-D167-4A6C-BC8A-CD9C46D2B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Post install use RemoveNat.ps1 script</a:t>
            </a:r>
          </a:p>
          <a:p>
            <a:r>
              <a:rPr lang="en-GB" dirty="0"/>
              <a:t>Ensure our router has the IP of the gateway to route into the ASDK subnet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17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A9B0-E11B-48D8-B04B-6DDFAAB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Sitting on our network -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21F0-E71A-4E9C-8EFC-93BF952D0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578" y="1601972"/>
            <a:ext cx="5982586" cy="4574991"/>
          </a:xfrm>
        </p:spPr>
        <p:txBody>
          <a:bodyPr/>
          <a:lstStyle/>
          <a:p>
            <a:r>
              <a:rPr lang="en-GB" dirty="0"/>
              <a:t>If you only need one, you could stop here</a:t>
            </a:r>
          </a:p>
          <a:p>
            <a:pPr lvl="1"/>
            <a:r>
              <a:rPr lang="en-GB" dirty="0"/>
              <a:t>Set up conditional forwarders</a:t>
            </a:r>
          </a:p>
          <a:p>
            <a:pPr lvl="2"/>
            <a:r>
              <a:rPr lang="en-GB" dirty="0" err="1"/>
              <a:t>Local.azurestack.external</a:t>
            </a:r>
            <a:endParaRPr lang="en-GB" dirty="0"/>
          </a:p>
          <a:p>
            <a:pPr lvl="2"/>
            <a:r>
              <a:rPr lang="en-GB" dirty="0" err="1"/>
              <a:t>Local.cloudapp.azurestack.external</a:t>
            </a:r>
            <a:endParaRPr lang="en-GB" dirty="0"/>
          </a:p>
          <a:p>
            <a:r>
              <a:rPr lang="en-GB" dirty="0"/>
              <a:t>But, we use DirectAccess and I need multiple stacks</a:t>
            </a:r>
          </a:p>
          <a:p>
            <a:pPr lvl="1"/>
            <a:r>
              <a:rPr lang="en-GB" dirty="0"/>
              <a:t>Edit the installation script (!)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088D4-AE6F-4A52-B2C4-AF406F657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0" t="13850" r="59702" b="55453"/>
          <a:stretch/>
        </p:blipFill>
        <p:spPr>
          <a:xfrm>
            <a:off x="531627" y="1690688"/>
            <a:ext cx="4805917" cy="32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2BE7-3473-45FA-8CD3-F5C5F486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Sitting on our network -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9ED6-A684-4657-89BF-187009B4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3405" y="1825625"/>
            <a:ext cx="7150394" cy="4351338"/>
          </a:xfrm>
        </p:spPr>
        <p:txBody>
          <a:bodyPr/>
          <a:lstStyle/>
          <a:p>
            <a:r>
              <a:rPr lang="en-GB" dirty="0"/>
              <a:t>Create HOST record for DNS in stack</a:t>
            </a:r>
          </a:p>
          <a:p>
            <a:pPr lvl="1"/>
            <a:r>
              <a:rPr lang="en-GB" dirty="0"/>
              <a:t>X.X.200.67</a:t>
            </a:r>
          </a:p>
          <a:p>
            <a:r>
              <a:rPr lang="en-GB" dirty="0"/>
              <a:t>Configure delegation in DNS</a:t>
            </a:r>
          </a:p>
          <a:p>
            <a:pPr lvl="1"/>
            <a:r>
              <a:rPr lang="en-GB" dirty="0"/>
              <a:t>Set the NS to the HOST</a:t>
            </a:r>
          </a:p>
          <a:p>
            <a:r>
              <a:rPr lang="en-GB" dirty="0"/>
              <a:t>2 needed:</a:t>
            </a:r>
          </a:p>
          <a:p>
            <a:pPr lvl="1"/>
            <a:r>
              <a:rPr lang="en-GB" dirty="0"/>
              <a:t>&lt;region&gt;</a:t>
            </a:r>
          </a:p>
          <a:p>
            <a:pPr lvl="1"/>
            <a:r>
              <a:rPr lang="en-GB" dirty="0"/>
              <a:t>&lt;region&gt;.</a:t>
            </a:r>
            <a:r>
              <a:rPr lang="en-GB" dirty="0" err="1"/>
              <a:t>cloudapp</a:t>
            </a:r>
            <a:endParaRPr lang="en-GB" dirty="0"/>
          </a:p>
          <a:p>
            <a:pPr lvl="1"/>
            <a:r>
              <a:rPr lang="en-GB" dirty="0"/>
              <a:t>both under your chosen subdomain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C50D3-5B18-4C89-BC61-646111888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0" t="16641" r="71024" b="67246"/>
          <a:stretch/>
        </p:blipFill>
        <p:spPr>
          <a:xfrm>
            <a:off x="838200" y="1825625"/>
            <a:ext cx="3258879" cy="38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4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2ED4-F2AE-4B81-A50E-EF737367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experience: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F28B1-99F0-4177-9E96-AB4D3859D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customer solution was much easier with Stack</a:t>
            </a:r>
          </a:p>
          <a:p>
            <a:r>
              <a:rPr lang="en-GB" dirty="0"/>
              <a:t>They have an option to scale out to Azure if constraints change</a:t>
            </a:r>
          </a:p>
          <a:p>
            <a:r>
              <a:rPr lang="en-GB" dirty="0"/>
              <a:t>Multi-org collaboration was easier than other on-premises projects</a:t>
            </a:r>
          </a:p>
          <a:p>
            <a:r>
              <a:rPr lang="en-GB" dirty="0"/>
              <a:t>Time to deliver was quicker than without Stack</a:t>
            </a:r>
          </a:p>
        </p:txBody>
      </p:sp>
    </p:spTree>
    <p:extLst>
      <p:ext uri="{BB962C8B-B14F-4D97-AF65-F5344CB8AC3E}">
        <p14:creationId xmlns:p14="http://schemas.microsoft.com/office/powerpoint/2010/main" val="5141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E51A-0D9C-48DF-9102-AD8F3809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experience: negative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755A-AE08-41EB-B1CB-5EEBF56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Stack is still young</a:t>
            </a:r>
          </a:p>
          <a:p>
            <a:pPr lvl="1"/>
            <a:r>
              <a:rPr lang="en-GB" dirty="0"/>
              <a:t>Monthly updates can hinder not help</a:t>
            </a:r>
          </a:p>
          <a:p>
            <a:r>
              <a:rPr lang="en-GB" dirty="0"/>
              <a:t>Stack in production is not </a:t>
            </a:r>
            <a:r>
              <a:rPr lang="en-GB" i="1" dirty="0"/>
              <a:t>quite</a:t>
            </a:r>
            <a:r>
              <a:rPr lang="en-GB" dirty="0"/>
              <a:t> update whilst live yet</a:t>
            </a:r>
          </a:p>
          <a:p>
            <a:pPr lvl="1"/>
            <a:r>
              <a:rPr lang="en-GB" dirty="0"/>
              <a:t>Customer plans to have several stacks for this solution</a:t>
            </a:r>
          </a:p>
          <a:p>
            <a:r>
              <a:rPr lang="en-GB" dirty="0"/>
              <a:t>The ‘D’ in ASDK should be </a:t>
            </a:r>
            <a:r>
              <a:rPr lang="en-GB" i="1" dirty="0"/>
              <a:t>demo</a:t>
            </a:r>
            <a:r>
              <a:rPr lang="en-GB" dirty="0"/>
              <a:t> not </a:t>
            </a:r>
            <a:r>
              <a:rPr lang="en-GB" i="1" dirty="0"/>
              <a:t>dev</a:t>
            </a:r>
            <a:endParaRPr lang="en-GB" dirty="0"/>
          </a:p>
          <a:p>
            <a:r>
              <a:rPr lang="en-GB" dirty="0"/>
              <a:t>Azure is no substitute for Stack right now</a:t>
            </a:r>
          </a:p>
          <a:p>
            <a:r>
              <a:rPr lang="en-GB" dirty="0"/>
              <a:t>Limited Resource Provider constrains design</a:t>
            </a:r>
          </a:p>
        </p:txBody>
      </p:sp>
    </p:spTree>
    <p:extLst>
      <p:ext uri="{BB962C8B-B14F-4D97-AF65-F5344CB8AC3E}">
        <p14:creationId xmlns:p14="http://schemas.microsoft.com/office/powerpoint/2010/main" val="30635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D0C-F763-47AC-A3E9-C07EE1FB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39485-AD62-4FA0-9C89-A56CC04FD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Stack for you?</a:t>
            </a:r>
          </a:p>
          <a:p>
            <a:pPr lvl="1"/>
            <a:r>
              <a:rPr lang="en-GB" dirty="0"/>
              <a:t>It depends</a:t>
            </a:r>
          </a:p>
          <a:p>
            <a:r>
              <a:rPr lang="en-GB" dirty="0"/>
              <a:t>Is Stack ‘cloud consistent’?</a:t>
            </a:r>
          </a:p>
          <a:p>
            <a:pPr lvl="1"/>
            <a:r>
              <a:rPr lang="en-GB" dirty="0"/>
              <a:t>Mostly</a:t>
            </a:r>
          </a:p>
          <a:p>
            <a:r>
              <a:rPr lang="en-GB" dirty="0"/>
              <a:t>Is the ASDK useful ‘out of the box’?</a:t>
            </a:r>
          </a:p>
          <a:p>
            <a:pPr lvl="1"/>
            <a:r>
              <a:rPr lang="en-GB" dirty="0"/>
              <a:t>Not unless you just want to play</a:t>
            </a:r>
          </a:p>
          <a:p>
            <a:r>
              <a:rPr lang="en-GB" dirty="0"/>
              <a:t>Is this approach the future?</a:t>
            </a:r>
          </a:p>
          <a:p>
            <a:pPr lvl="1"/>
            <a:r>
              <a:rPr lang="en-GB" dirty="0"/>
              <a:t>Almost certainly!</a:t>
            </a:r>
          </a:p>
        </p:txBody>
      </p:sp>
    </p:spTree>
    <p:extLst>
      <p:ext uri="{BB962C8B-B14F-4D97-AF65-F5344CB8AC3E}">
        <p14:creationId xmlns:p14="http://schemas.microsoft.com/office/powerpoint/2010/main" val="249975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2B7E-C5BE-48B1-AFF8-A4D8901B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6EBFA-178B-4887-B945-5C75118EB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ConfigASDK</a:t>
            </a:r>
            <a:r>
              <a:rPr lang="en-GB" dirty="0"/>
              <a:t> (@</a:t>
            </a:r>
            <a:r>
              <a:rPr lang="en-GB" dirty="0" err="1"/>
              <a:t>mattmcspirit</a:t>
            </a:r>
            <a:r>
              <a:rPr lang="en-GB" dirty="0"/>
              <a:t>)</a:t>
            </a:r>
          </a:p>
          <a:p>
            <a:pPr lvl="1"/>
            <a:r>
              <a:rPr lang="en-GB" dirty="0">
                <a:hlinkClick r:id="rId2"/>
              </a:rPr>
              <a:t>https://github.com/mattmcspirit</a:t>
            </a:r>
            <a:endParaRPr lang="en-GB" dirty="0"/>
          </a:p>
          <a:p>
            <a:r>
              <a:rPr lang="en-GB" dirty="0" err="1"/>
              <a:t>Azurestack</a:t>
            </a:r>
            <a:r>
              <a:rPr lang="en-GB" dirty="0"/>
              <a:t> Blog</a:t>
            </a:r>
          </a:p>
          <a:p>
            <a:pPr lvl="1"/>
            <a:r>
              <a:rPr lang="en-GB" dirty="0">
                <a:hlinkClick r:id="rId3"/>
              </a:rPr>
              <a:t>https://azurestack.blog/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20B1AF-E227-48A7-9200-30FDD1C8D6FC}"/>
              </a:ext>
            </a:extLst>
          </p:cNvPr>
          <p:cNvSpPr/>
          <p:nvPr/>
        </p:nvSpPr>
        <p:spPr>
          <a:xfrm>
            <a:off x="0" y="6154056"/>
            <a:ext cx="12192000" cy="703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84B4068-E436-458A-B3B6-8E3D3DF27FE8}"/>
              </a:ext>
            </a:extLst>
          </p:cNvPr>
          <p:cNvSpPr txBox="1">
            <a:spLocks/>
          </p:cNvSpPr>
          <p:nvPr/>
        </p:nvSpPr>
        <p:spPr>
          <a:xfrm>
            <a:off x="1524645" y="6326615"/>
            <a:ext cx="1887750" cy="3683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rikhepworth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1876D-35FD-4525-B4EE-2DF6B0149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4" y="6348867"/>
            <a:ext cx="327671" cy="327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9DE14-77C0-4914-85A8-64D1519E6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91" y="6326615"/>
            <a:ext cx="327088" cy="327088"/>
          </a:xfrm>
          <a:prstGeom prst="rect">
            <a:avLst/>
          </a:prstGeom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2FB799-0DEE-47C0-AAD5-1CF8F6DB3614}"/>
              </a:ext>
            </a:extLst>
          </p:cNvPr>
          <p:cNvSpPr txBox="1">
            <a:spLocks/>
          </p:cNvSpPr>
          <p:nvPr/>
        </p:nvSpPr>
        <p:spPr>
          <a:xfrm>
            <a:off x="8444378" y="6326615"/>
            <a:ext cx="2890127" cy="3683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blogs.blackmarble.co.uk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983E70-860F-4AF5-B8ED-3B3973D04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804" y="6352320"/>
            <a:ext cx="307413" cy="307413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0C044D0-D1A1-4FA4-A97F-2F5C730FFDEC}"/>
              </a:ext>
            </a:extLst>
          </p:cNvPr>
          <p:cNvSpPr txBox="1">
            <a:spLocks/>
          </p:cNvSpPr>
          <p:nvPr/>
        </p:nvSpPr>
        <p:spPr>
          <a:xfrm>
            <a:off x="4438216" y="6328552"/>
            <a:ext cx="2818160" cy="3683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github.com/</a:t>
            </a:r>
            <a:r>
              <a:rPr lang="en-US" dirty="0" err="1">
                <a:solidFill>
                  <a:schemeClr val="bg1"/>
                </a:solidFill>
              </a:rPr>
              <a:t>rikhepworth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3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154056"/>
            <a:ext cx="12192000" cy="703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 Placeholder 4"/>
          <p:cNvSpPr>
            <a:spLocks noGrp="1"/>
          </p:cNvSpPr>
          <p:nvPr/>
        </p:nvSpPr>
        <p:spPr bwMode="white">
          <a:xfrm>
            <a:off x="2147027" y="2664625"/>
            <a:ext cx="6185677" cy="1828007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Rik Hepworth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Chief Consulting Officer, Black Marble</a:t>
            </a:r>
          </a:p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MVP (Azure)</a:t>
            </a:r>
          </a:p>
          <a:p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53" y="2605910"/>
            <a:ext cx="858374" cy="1330093"/>
          </a:xfrm>
          <a:prstGeom prst="rect">
            <a:avLst/>
          </a:prstGeom>
        </p:spPr>
      </p:pic>
      <p:sp>
        <p:nvSpPr>
          <p:cNvPr id="7" name="Text Placeholder 12"/>
          <p:cNvSpPr txBox="1">
            <a:spLocks/>
          </p:cNvSpPr>
          <p:nvPr/>
        </p:nvSpPr>
        <p:spPr>
          <a:xfrm>
            <a:off x="1524645" y="6326615"/>
            <a:ext cx="1887750" cy="3683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rikhepworth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4" y="6348867"/>
            <a:ext cx="327671" cy="3276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91" y="6326615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 txBox="1">
            <a:spLocks/>
          </p:cNvSpPr>
          <p:nvPr/>
        </p:nvSpPr>
        <p:spPr>
          <a:xfrm>
            <a:off x="8444378" y="6326615"/>
            <a:ext cx="2890127" cy="3683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blogs.blackmarble.co.uk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63F7696-5FBE-451E-832F-AFD5D697A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0804" y="6352320"/>
            <a:ext cx="307413" cy="307413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08A4B5F-027F-4BF7-9E6E-E92850A2ED3E}"/>
              </a:ext>
            </a:extLst>
          </p:cNvPr>
          <p:cNvSpPr txBox="1">
            <a:spLocks/>
          </p:cNvSpPr>
          <p:nvPr/>
        </p:nvSpPr>
        <p:spPr>
          <a:xfrm>
            <a:off x="4438216" y="6328552"/>
            <a:ext cx="2818160" cy="3683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github.com/</a:t>
            </a:r>
            <a:r>
              <a:rPr lang="en-US" dirty="0" err="1">
                <a:solidFill>
                  <a:schemeClr val="bg1"/>
                </a:solidFill>
              </a:rPr>
              <a:t>rikhepworth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0631C6-D85B-4745-8337-742960EAA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7690" y="935531"/>
            <a:ext cx="2703502" cy="49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348A-C80B-4FC7-98A2-FCD80BCF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Azure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FBFB9-6213-4613-B303-2E98F8CC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‘Cloud consistent’ appliance for organisations and hosting providers to extend Azure services into the datacentre</a:t>
            </a:r>
          </a:p>
          <a:p>
            <a:r>
              <a:rPr lang="en-GB" dirty="0"/>
              <a:t>Aimed at key scenarios:</a:t>
            </a:r>
          </a:p>
          <a:p>
            <a:pPr lvl="1"/>
            <a:r>
              <a:rPr lang="en-GB" dirty="0"/>
              <a:t>Data that can’t leave our org</a:t>
            </a:r>
          </a:p>
          <a:p>
            <a:pPr lvl="1"/>
            <a:r>
              <a:rPr lang="en-GB" dirty="0"/>
              <a:t>Latency requirements the cloud can’t deliver</a:t>
            </a:r>
          </a:p>
          <a:p>
            <a:pPr lvl="1"/>
            <a:r>
              <a:rPr lang="en-GB" dirty="0"/>
              <a:t>Disconnected or intermittently connected</a:t>
            </a:r>
          </a:p>
          <a:p>
            <a:pPr lvl="1"/>
            <a:r>
              <a:rPr lang="en-GB" dirty="0"/>
              <a:t>All with the need for a consistent dev model with Azure</a:t>
            </a:r>
          </a:p>
          <a:p>
            <a:r>
              <a:rPr lang="en-GB" dirty="0"/>
              <a:t>Monthly update cadence</a:t>
            </a:r>
          </a:p>
        </p:txBody>
      </p:sp>
    </p:spTree>
    <p:extLst>
      <p:ext uri="{BB962C8B-B14F-4D97-AF65-F5344CB8AC3E}">
        <p14:creationId xmlns:p14="http://schemas.microsoft.com/office/powerpoint/2010/main" val="110385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2B60-FE79-4E89-A58A-B29B46B1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‘in the box’?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C4AC0-DB36-4301-96E0-520B4EB1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subset of Resource Providers:</a:t>
            </a:r>
          </a:p>
          <a:p>
            <a:pPr lvl="1"/>
            <a:r>
              <a:rPr lang="en-GB" dirty="0"/>
              <a:t>Storage</a:t>
            </a:r>
          </a:p>
          <a:p>
            <a:pPr lvl="1"/>
            <a:r>
              <a:rPr lang="en-GB" dirty="0"/>
              <a:t>Network</a:t>
            </a:r>
          </a:p>
          <a:p>
            <a:pPr lvl="1"/>
            <a:r>
              <a:rPr lang="en-GB" dirty="0"/>
              <a:t>Compute</a:t>
            </a:r>
          </a:p>
          <a:p>
            <a:pPr lvl="1"/>
            <a:r>
              <a:rPr lang="en-GB" dirty="0" err="1"/>
              <a:t>KeyVault</a:t>
            </a:r>
            <a:endParaRPr lang="en-GB" dirty="0"/>
          </a:p>
          <a:p>
            <a:r>
              <a:rPr lang="en-GB" dirty="0"/>
              <a:t>Marketplace offerings can be downloaded</a:t>
            </a:r>
          </a:p>
          <a:p>
            <a:r>
              <a:rPr lang="en-GB" dirty="0"/>
              <a:t>App Services is a post-install deployment</a:t>
            </a:r>
          </a:p>
          <a:p>
            <a:pPr lvl="1"/>
            <a:r>
              <a:rPr lang="en-GB" dirty="0"/>
              <a:t>Websites, </a:t>
            </a:r>
            <a:r>
              <a:rPr lang="en-GB" dirty="0" err="1"/>
              <a:t>WebJobs</a:t>
            </a:r>
            <a:r>
              <a:rPr lang="en-GB" dirty="0"/>
              <a:t>, Functions</a:t>
            </a:r>
          </a:p>
        </p:txBody>
      </p:sp>
    </p:spTree>
    <p:extLst>
      <p:ext uri="{BB962C8B-B14F-4D97-AF65-F5344CB8AC3E}">
        <p14:creationId xmlns:p14="http://schemas.microsoft.com/office/powerpoint/2010/main" val="35421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739B-7A8E-4FB8-B81C-86B72805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In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D2FD6-715F-4B7C-9AAC-9D8C34528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 with the Vendor to size your Stack</a:t>
            </a:r>
          </a:p>
          <a:p>
            <a:pPr lvl="1"/>
            <a:r>
              <a:rPr lang="en-GB" dirty="0"/>
              <a:t>Four, eight, twelve and sixteen nodes</a:t>
            </a:r>
          </a:p>
          <a:p>
            <a:r>
              <a:rPr lang="en-GB" dirty="0"/>
              <a:t>Who are the users?</a:t>
            </a:r>
          </a:p>
          <a:p>
            <a:pPr lvl="1"/>
            <a:r>
              <a:rPr lang="en-GB" dirty="0"/>
              <a:t>Consumers of services, just like with Azure</a:t>
            </a:r>
          </a:p>
          <a:p>
            <a:r>
              <a:rPr lang="en-GB" dirty="0"/>
              <a:t>Who are the operators?</a:t>
            </a:r>
          </a:p>
          <a:p>
            <a:pPr lvl="1"/>
            <a:r>
              <a:rPr lang="en-GB" dirty="0"/>
              <a:t>Manage the Stack and choose what services to offer</a:t>
            </a:r>
          </a:p>
          <a:p>
            <a:r>
              <a:rPr lang="en-GB" dirty="0"/>
              <a:t>Break-glass approach to management and support</a:t>
            </a:r>
          </a:p>
          <a:p>
            <a:pPr lvl="1"/>
            <a:r>
              <a:rPr lang="en-GB" dirty="0"/>
              <a:t>Vendor and Microsoft provide support</a:t>
            </a:r>
          </a:p>
        </p:txBody>
      </p:sp>
    </p:spTree>
    <p:extLst>
      <p:ext uri="{BB962C8B-B14F-4D97-AF65-F5344CB8AC3E}">
        <p14:creationId xmlns:p14="http://schemas.microsoft.com/office/powerpoint/2010/main" val="3720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EA5-02E1-49DD-A793-940A5E73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There’s no substitute for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3300-FCE7-485F-AB6F-791178BA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unsupported SDK will still work in Azure</a:t>
            </a:r>
          </a:p>
          <a:p>
            <a:pPr lvl="1"/>
            <a:r>
              <a:rPr lang="en-GB" dirty="0"/>
              <a:t>Even if you configure your sub to limit available APIs</a:t>
            </a:r>
          </a:p>
          <a:p>
            <a:r>
              <a:rPr lang="en-GB" dirty="0"/>
              <a:t>Performance is different</a:t>
            </a:r>
          </a:p>
          <a:p>
            <a:pPr lvl="1"/>
            <a:r>
              <a:rPr lang="en-GB" dirty="0"/>
              <a:t>Under the hood Stack is on Windows Server</a:t>
            </a:r>
          </a:p>
          <a:p>
            <a:r>
              <a:rPr lang="en-GB" dirty="0"/>
              <a:t>If you’re not using AAD authentication issues will kill you</a:t>
            </a:r>
          </a:p>
        </p:txBody>
      </p:sp>
    </p:spTree>
    <p:extLst>
      <p:ext uri="{BB962C8B-B14F-4D97-AF65-F5344CB8AC3E}">
        <p14:creationId xmlns:p14="http://schemas.microsoft.com/office/powerpoint/2010/main" val="1118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DF92-F3A1-4EE6-94C4-A03ED2FF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much ‘Dev’ in the ASDK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6039B-CF23-42DA-AE21-FF81DAB97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Install into a ‘bubble’</a:t>
            </a:r>
          </a:p>
          <a:p>
            <a:r>
              <a:rPr lang="en-GB" dirty="0"/>
              <a:t>RDP to host or VPN to do stuff</a:t>
            </a:r>
          </a:p>
          <a:p>
            <a:r>
              <a:rPr lang="en-GB" dirty="0"/>
              <a:t>Nearly impossible to:</a:t>
            </a:r>
          </a:p>
          <a:p>
            <a:pPr lvl="1"/>
            <a:r>
              <a:rPr lang="en-GB" dirty="0"/>
              <a:t>Share</a:t>
            </a:r>
          </a:p>
          <a:p>
            <a:pPr lvl="1"/>
            <a:r>
              <a:rPr lang="en-GB" dirty="0"/>
              <a:t>Connect to DevOps tooling e.g. Azure DevOps Pipelines</a:t>
            </a:r>
          </a:p>
          <a:p>
            <a:pPr lvl="1"/>
            <a:r>
              <a:rPr lang="en-GB" dirty="0"/>
              <a:t>Manage</a:t>
            </a:r>
          </a:p>
          <a:p>
            <a:r>
              <a:rPr lang="en-GB" dirty="0"/>
              <a:t>All eval media, so expires after 180 days</a:t>
            </a:r>
          </a:p>
          <a:p>
            <a:r>
              <a:rPr lang="en-GB" dirty="0"/>
              <a:t>No upgrade – rip and replace each month to keep current</a:t>
            </a:r>
          </a:p>
        </p:txBody>
      </p:sp>
    </p:spTree>
    <p:extLst>
      <p:ext uri="{BB962C8B-B14F-4D97-AF65-F5344CB8AC3E}">
        <p14:creationId xmlns:p14="http://schemas.microsoft.com/office/powerpoint/2010/main" val="3071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BB0A-A888-4579-AF37-594C60A9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do for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B8EC-E8B5-406E-9C19-1A142050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Modified approach to install for repeatability</a:t>
            </a:r>
          </a:p>
          <a:p>
            <a:pPr lvl="1"/>
            <a:r>
              <a:rPr lang="en-GB" dirty="0"/>
              <a:t>Still changes monthly with new releases!</a:t>
            </a:r>
          </a:p>
          <a:p>
            <a:r>
              <a:rPr lang="en-GB" dirty="0"/>
              <a:t>Exploit System Centre to easily re-image the host</a:t>
            </a:r>
          </a:p>
          <a:p>
            <a:r>
              <a:rPr lang="en-GB" dirty="0"/>
              <a:t>Modify the install config and script to sit on our network</a:t>
            </a:r>
          </a:p>
          <a:p>
            <a:r>
              <a:rPr lang="en-GB" dirty="0"/>
              <a:t>Use Matt </a:t>
            </a:r>
            <a:r>
              <a:rPr lang="en-GB" dirty="0" err="1"/>
              <a:t>McSpirit’s</a:t>
            </a:r>
            <a:r>
              <a:rPr lang="en-GB" dirty="0"/>
              <a:t> </a:t>
            </a:r>
            <a:r>
              <a:rPr lang="en-GB" dirty="0" err="1"/>
              <a:t>ConfigASDK</a:t>
            </a:r>
            <a:r>
              <a:rPr lang="en-GB" dirty="0"/>
              <a:t> script to configure post install</a:t>
            </a:r>
          </a:p>
          <a:p>
            <a:r>
              <a:rPr lang="en-GB" dirty="0"/>
              <a:t>Try to rebuild over the weekend</a:t>
            </a:r>
          </a:p>
          <a:p>
            <a:pPr lvl="1"/>
            <a:r>
              <a:rPr lang="en-GB" dirty="0"/>
              <a:t>Even with automation there’s 24 hours of downtime</a:t>
            </a:r>
          </a:p>
        </p:txBody>
      </p:sp>
    </p:spTree>
    <p:extLst>
      <p:ext uri="{BB962C8B-B14F-4D97-AF65-F5344CB8AC3E}">
        <p14:creationId xmlns:p14="http://schemas.microsoft.com/office/powerpoint/2010/main" val="36214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Marble PowerPoint" id="{053B8864-4061-455F-8DB7-E74EE04303C7}" vid="{FC827265-96AB-43B3-93A4-97E3D1C597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4" ma:contentTypeDescription="" ma:contentTypeScope="" ma:versionID="87be0c74a2aa22846a504b71861a1d48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df0e01c2dbbaf1588a00cfec5f333d52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  <ds:schemaRef ds:uri="e9d2523a-f6c8-4b58-93c0-559fd1563d05"/>
  </ds:schemaRefs>
</ds:datastoreItem>
</file>

<file path=customXml/itemProps2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B5C6BA-F559-4DB5-8D1A-1FA9A9B84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Marble PowerPoint (1)</Template>
  <TotalTime>56</TotalTime>
  <Words>685</Words>
  <Application>Microsoft Office PowerPoint</Application>
  <PresentationFormat>Widescreen</PresentationFormat>
  <Paragraphs>112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Segoe</vt:lpstr>
      <vt:lpstr>Segoe UI</vt:lpstr>
      <vt:lpstr>Segoe UI Light</vt:lpstr>
      <vt:lpstr>Segoe UI Semibold</vt:lpstr>
      <vt:lpstr>Office Theme</vt:lpstr>
      <vt:lpstr>Azure Stack</vt:lpstr>
      <vt:lpstr>PowerPoint Presentation</vt:lpstr>
      <vt:lpstr>PowerPoint Presentation</vt:lpstr>
      <vt:lpstr>What is Azure Stack</vt:lpstr>
      <vt:lpstr>What’s ‘in the box’?</vt:lpstr>
      <vt:lpstr>Stack In Production</vt:lpstr>
      <vt:lpstr>There’s no substitute for Stack</vt:lpstr>
      <vt:lpstr>Not much ‘Dev’ in the ASDK</vt:lpstr>
      <vt:lpstr>What we do for Dev</vt:lpstr>
      <vt:lpstr>Sitting on our network - IP</vt:lpstr>
      <vt:lpstr>Sitting on our network - IP</vt:lpstr>
      <vt:lpstr>Sitting on our network - DNS</vt:lpstr>
      <vt:lpstr>Sitting on our network - DNS</vt:lpstr>
      <vt:lpstr>Our experience: positive</vt:lpstr>
      <vt:lpstr>Our experience: negative</vt:lpstr>
      <vt:lpstr>Conclusions</vt:lpstr>
      <vt:lpstr>Useful Links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Stack</dc:title>
  <dc:creator>Rik Hepworth</dc:creator>
  <cp:lastModifiedBy>Rik Hepworth</cp:lastModifiedBy>
  <cp:revision>1</cp:revision>
  <cp:lastPrinted>2018-03-07T09:51:17Z</cp:lastPrinted>
  <dcterms:created xsi:type="dcterms:W3CDTF">2018-09-15T11:37:57Z</dcterms:created>
  <dcterms:modified xsi:type="dcterms:W3CDTF">2018-10-09T13:35:04Z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</Properties>
</file>